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3716000" cx="2438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KGTnQimz0kCYQvjUMmb2GVmTV1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imon Gori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02T14:52:26.087">
    <p:pos x="6000" y="0"/>
    <p:text>Again, I like these slides, but I think it needs to be a bit clearer, you need to walk people into this image.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_SC-jU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02T13:57:52.208">
    <p:pos x="6000" y="0"/>
    <p:text>Introduce yourselves as well.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qbTCs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001e09063_2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(animation included)</a:t>
            </a:r>
            <a:endParaRPr/>
          </a:p>
        </p:txBody>
      </p:sp>
      <p:sp>
        <p:nvSpPr>
          <p:cNvPr id="142" name="Google Shape;142;g27001e09063_2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1d8d1efde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1d8d1efde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ffeb3ff0d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6ffeb3ff0d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001e09063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7001e09063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001e09063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7001e09063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d8d1efd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d1d8d1efd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ffeb3ff0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ffeb3ff0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001e09063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7001e09063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1ef11d742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d1ef11d742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1ef11d742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d1ef11d742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001e09063_2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7001e09063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001e0906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7001e0906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1ef11d742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d1ef11d742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1ef11d742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d1ef11d742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001e09063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7001e09063_1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001e09063_2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7001e09063_2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1d8d1efde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1d8d1efde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001e09063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7001e09063_1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0001135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0001135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Yingzi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00011358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00011358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Yingzi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001e09063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7001e09063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001e09063_2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7001e09063_2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001e09063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7001e09063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001e09063_2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7001e09063_2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1f4559d5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d1f4559d5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1d8d1efde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d1d8d1efd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001e09063_2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7001e09063_2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ffeb3ff0d_0_59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g26ffeb3ff0d_0_59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g26ffeb3ff0d_0_59"/>
          <p:cNvSpPr txBox="1"/>
          <p:nvPr>
            <p:ph idx="12" type="sldNum"/>
          </p:nvPr>
        </p:nvSpPr>
        <p:spPr>
          <a:xfrm>
            <a:off x="11955253" y="130048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idx="1" type="body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>
            <p:ph idx="2" type="pic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0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body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>
            <p:ph idx="2" type="pic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>
            <p:ph idx="2" type="pic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3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/>
          <p:nvPr>
            <p:ph idx="2" type="pic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4"/>
          <p:cNvSpPr/>
          <p:nvPr>
            <p:ph idx="3" type="pic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4"/>
          <p:cNvSpPr/>
          <p:nvPr>
            <p:ph idx="4" type="pic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1981200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7001e09063_2_136"/>
          <p:cNvPicPr preferRelativeResize="0"/>
          <p:nvPr/>
        </p:nvPicPr>
        <p:blipFill rotWithShape="1">
          <a:blip r:embed="rId3">
            <a:alphaModFix/>
          </a:blip>
          <a:srcRect b="0" l="79555" r="0" t="0"/>
          <a:stretch/>
        </p:blipFill>
        <p:spPr>
          <a:xfrm rot="-5400000">
            <a:off x="4529311" y="4777478"/>
            <a:ext cx="2485624" cy="102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7001e09063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92" y="2573784"/>
            <a:ext cx="10249689" cy="65850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7001e09063_2_136"/>
          <p:cNvSpPr txBox="1"/>
          <p:nvPr/>
        </p:nvSpPr>
        <p:spPr>
          <a:xfrm>
            <a:off x="469387" y="9158825"/>
            <a:ext cx="106113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Tiffany Timbers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Vancouver Co-Director &amp; Assistant Professor of Teaching</a:t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7" name="Google Shape;147;g27001e09063_2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400" y="3340700"/>
            <a:ext cx="10169400" cy="762704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7001e09063_2_136"/>
          <p:cNvSpPr txBox="1"/>
          <p:nvPr/>
        </p:nvSpPr>
        <p:spPr>
          <a:xfrm>
            <a:off x="13603335" y="431060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" name="Google Shape;149;g27001e09063_2_136"/>
          <p:cNvSpPr txBox="1"/>
          <p:nvPr/>
        </p:nvSpPr>
        <p:spPr>
          <a:xfrm>
            <a:off x="16219535" y="451590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Tony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g27001e09063_2_136"/>
          <p:cNvSpPr txBox="1"/>
          <p:nvPr/>
        </p:nvSpPr>
        <p:spPr>
          <a:xfrm>
            <a:off x="19341635" y="442065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Orix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g27001e09063_2_136"/>
          <p:cNvSpPr txBox="1"/>
          <p:nvPr/>
        </p:nvSpPr>
        <p:spPr>
          <a:xfrm>
            <a:off x="21108010" y="4681025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Yingzi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2" name="Google Shape;152;g27001e09063_2_136"/>
          <p:cNvGrpSpPr/>
          <p:nvPr/>
        </p:nvGrpSpPr>
        <p:grpSpPr>
          <a:xfrm>
            <a:off x="7315200" y="1981200"/>
            <a:ext cx="9753600" cy="9753600"/>
            <a:chOff x="7315200" y="1981200"/>
            <a:chExt cx="9753600" cy="9753600"/>
          </a:xfrm>
        </p:grpSpPr>
        <p:pic>
          <p:nvPicPr>
            <p:cNvPr id="153" name="Google Shape;153;g27001e09063_2_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5200" y="1981200"/>
              <a:ext cx="9753600" cy="975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g27001e09063_2_136"/>
            <p:cNvSpPr txBox="1"/>
            <p:nvPr/>
          </p:nvSpPr>
          <p:spPr>
            <a:xfrm>
              <a:off x="8527200" y="1981200"/>
              <a:ext cx="73296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3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FixML GPT</a:t>
              </a:r>
              <a:endParaRPr b="1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d1d8d1efd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1076325"/>
            <a:ext cx="15849600" cy="115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6ffeb3ff0d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88" y="3330775"/>
            <a:ext cx="20469426" cy="6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7001e09063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7001e09063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7001e09063_2_32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g27001e09063_2_32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g27001e09063_2_32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7001e0906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7001e09063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7001e09063_4_0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27001e09063_4_0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g27001e09063_4_0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27001e09063_4_0"/>
          <p:cNvSpPr/>
          <p:nvPr/>
        </p:nvSpPr>
        <p:spPr>
          <a:xfrm>
            <a:off x="19884600" y="8623975"/>
            <a:ext cx="2594977" cy="2080608"/>
          </a:xfrm>
          <a:custGeom>
            <a:rect b="b" l="l" r="r" t="t"/>
            <a:pathLst>
              <a:path extrusionOk="0" h="6394" w="8004">
                <a:moveTo>
                  <a:pt x="1465" y="4909"/>
                </a:moveTo>
                <a:lnTo>
                  <a:pt x="1523" y="4968"/>
                </a:lnTo>
                <a:lnTo>
                  <a:pt x="1572" y="5036"/>
                </a:lnTo>
                <a:lnTo>
                  <a:pt x="1611" y="5103"/>
                </a:lnTo>
                <a:lnTo>
                  <a:pt x="1650" y="5181"/>
                </a:lnTo>
                <a:lnTo>
                  <a:pt x="1679" y="5259"/>
                </a:lnTo>
                <a:lnTo>
                  <a:pt x="1698" y="5346"/>
                </a:lnTo>
                <a:lnTo>
                  <a:pt x="1698" y="5424"/>
                </a:lnTo>
                <a:lnTo>
                  <a:pt x="1708" y="5521"/>
                </a:lnTo>
                <a:lnTo>
                  <a:pt x="1698" y="5608"/>
                </a:lnTo>
                <a:lnTo>
                  <a:pt x="1698" y="5695"/>
                </a:lnTo>
                <a:lnTo>
                  <a:pt x="1679" y="5773"/>
                </a:lnTo>
                <a:lnTo>
                  <a:pt x="1650" y="5860"/>
                </a:lnTo>
                <a:lnTo>
                  <a:pt x="1611" y="5928"/>
                </a:lnTo>
                <a:lnTo>
                  <a:pt x="1572" y="6006"/>
                </a:lnTo>
                <a:lnTo>
                  <a:pt x="1523" y="6074"/>
                </a:lnTo>
                <a:lnTo>
                  <a:pt x="1465" y="6132"/>
                </a:lnTo>
                <a:lnTo>
                  <a:pt x="1397" y="6200"/>
                </a:lnTo>
                <a:lnTo>
                  <a:pt x="1329" y="6248"/>
                </a:lnTo>
                <a:lnTo>
                  <a:pt x="1252" y="6287"/>
                </a:lnTo>
                <a:lnTo>
                  <a:pt x="1184" y="6326"/>
                </a:lnTo>
                <a:lnTo>
                  <a:pt x="1106" y="6355"/>
                </a:lnTo>
                <a:lnTo>
                  <a:pt x="1029" y="6374"/>
                </a:lnTo>
                <a:lnTo>
                  <a:pt x="941" y="6384"/>
                </a:lnTo>
                <a:lnTo>
                  <a:pt x="854" y="6394"/>
                </a:lnTo>
                <a:lnTo>
                  <a:pt x="767" y="6384"/>
                </a:lnTo>
                <a:lnTo>
                  <a:pt x="689" y="6374"/>
                </a:lnTo>
                <a:lnTo>
                  <a:pt x="602" y="6355"/>
                </a:lnTo>
                <a:lnTo>
                  <a:pt x="524" y="6326"/>
                </a:lnTo>
                <a:lnTo>
                  <a:pt x="447" y="6287"/>
                </a:lnTo>
                <a:lnTo>
                  <a:pt x="379" y="6248"/>
                </a:lnTo>
                <a:lnTo>
                  <a:pt x="311" y="6200"/>
                </a:lnTo>
                <a:lnTo>
                  <a:pt x="243" y="6132"/>
                </a:lnTo>
                <a:lnTo>
                  <a:pt x="194" y="6074"/>
                </a:lnTo>
                <a:lnTo>
                  <a:pt x="136" y="6006"/>
                </a:lnTo>
                <a:lnTo>
                  <a:pt x="88" y="5928"/>
                </a:lnTo>
                <a:lnTo>
                  <a:pt x="59" y="5860"/>
                </a:lnTo>
                <a:lnTo>
                  <a:pt x="29" y="5773"/>
                </a:lnTo>
                <a:lnTo>
                  <a:pt x="10" y="5695"/>
                </a:lnTo>
                <a:lnTo>
                  <a:pt x="0" y="5608"/>
                </a:lnTo>
                <a:lnTo>
                  <a:pt x="0" y="5521"/>
                </a:lnTo>
                <a:lnTo>
                  <a:pt x="0" y="5424"/>
                </a:lnTo>
                <a:lnTo>
                  <a:pt x="10" y="5346"/>
                </a:lnTo>
                <a:lnTo>
                  <a:pt x="29" y="5259"/>
                </a:lnTo>
                <a:lnTo>
                  <a:pt x="59" y="5181"/>
                </a:lnTo>
                <a:lnTo>
                  <a:pt x="88" y="5103"/>
                </a:lnTo>
                <a:lnTo>
                  <a:pt x="136" y="5036"/>
                </a:lnTo>
                <a:lnTo>
                  <a:pt x="194" y="4968"/>
                </a:lnTo>
                <a:lnTo>
                  <a:pt x="243" y="4909"/>
                </a:lnTo>
                <a:lnTo>
                  <a:pt x="311" y="4842"/>
                </a:lnTo>
                <a:lnTo>
                  <a:pt x="379" y="4793"/>
                </a:lnTo>
                <a:lnTo>
                  <a:pt x="447" y="4754"/>
                </a:lnTo>
                <a:lnTo>
                  <a:pt x="524" y="4715"/>
                </a:lnTo>
                <a:lnTo>
                  <a:pt x="602" y="4686"/>
                </a:lnTo>
                <a:lnTo>
                  <a:pt x="689" y="4667"/>
                </a:lnTo>
                <a:lnTo>
                  <a:pt x="767" y="4647"/>
                </a:lnTo>
                <a:lnTo>
                  <a:pt x="854" y="4647"/>
                </a:lnTo>
                <a:lnTo>
                  <a:pt x="941" y="4647"/>
                </a:lnTo>
                <a:lnTo>
                  <a:pt x="1029" y="4667"/>
                </a:lnTo>
                <a:lnTo>
                  <a:pt x="1106" y="4686"/>
                </a:lnTo>
                <a:lnTo>
                  <a:pt x="1184" y="4715"/>
                </a:lnTo>
                <a:lnTo>
                  <a:pt x="1252" y="4754"/>
                </a:lnTo>
                <a:lnTo>
                  <a:pt x="1329" y="4793"/>
                </a:lnTo>
                <a:lnTo>
                  <a:pt x="1397" y="4842"/>
                </a:lnTo>
                <a:close/>
                <a:moveTo>
                  <a:pt x="1465" y="2581"/>
                </a:moveTo>
                <a:lnTo>
                  <a:pt x="1523" y="2639"/>
                </a:lnTo>
                <a:lnTo>
                  <a:pt x="1572" y="2717"/>
                </a:lnTo>
                <a:lnTo>
                  <a:pt x="1611" y="2785"/>
                </a:lnTo>
                <a:lnTo>
                  <a:pt x="1650" y="2862"/>
                </a:lnTo>
                <a:lnTo>
                  <a:pt x="1679" y="2940"/>
                </a:lnTo>
                <a:lnTo>
                  <a:pt x="1698" y="3018"/>
                </a:lnTo>
                <a:lnTo>
                  <a:pt x="1698" y="3105"/>
                </a:lnTo>
                <a:lnTo>
                  <a:pt x="1708" y="3192"/>
                </a:lnTo>
                <a:lnTo>
                  <a:pt x="1698" y="3280"/>
                </a:lnTo>
                <a:lnTo>
                  <a:pt x="1698" y="3367"/>
                </a:lnTo>
                <a:lnTo>
                  <a:pt x="1679" y="3445"/>
                </a:lnTo>
                <a:lnTo>
                  <a:pt x="1650" y="3532"/>
                </a:lnTo>
                <a:lnTo>
                  <a:pt x="1611" y="3600"/>
                </a:lnTo>
                <a:lnTo>
                  <a:pt x="1572" y="3677"/>
                </a:lnTo>
                <a:lnTo>
                  <a:pt x="1523" y="3755"/>
                </a:lnTo>
                <a:lnTo>
                  <a:pt x="1465" y="3813"/>
                </a:lnTo>
                <a:lnTo>
                  <a:pt x="1397" y="3871"/>
                </a:lnTo>
                <a:lnTo>
                  <a:pt x="1329" y="3930"/>
                </a:lnTo>
                <a:lnTo>
                  <a:pt x="1252" y="3968"/>
                </a:lnTo>
                <a:lnTo>
                  <a:pt x="1184" y="3997"/>
                </a:lnTo>
                <a:lnTo>
                  <a:pt x="1106" y="4027"/>
                </a:lnTo>
                <a:lnTo>
                  <a:pt x="1029" y="4056"/>
                </a:lnTo>
                <a:lnTo>
                  <a:pt x="941" y="4065"/>
                </a:lnTo>
                <a:lnTo>
                  <a:pt x="854" y="4065"/>
                </a:lnTo>
                <a:lnTo>
                  <a:pt x="767" y="4065"/>
                </a:lnTo>
                <a:lnTo>
                  <a:pt x="689" y="4056"/>
                </a:lnTo>
                <a:lnTo>
                  <a:pt x="602" y="4027"/>
                </a:lnTo>
                <a:lnTo>
                  <a:pt x="524" y="3997"/>
                </a:lnTo>
                <a:lnTo>
                  <a:pt x="447" y="3968"/>
                </a:lnTo>
                <a:lnTo>
                  <a:pt x="379" y="3930"/>
                </a:lnTo>
                <a:lnTo>
                  <a:pt x="311" y="3871"/>
                </a:lnTo>
                <a:lnTo>
                  <a:pt x="243" y="3813"/>
                </a:lnTo>
                <a:lnTo>
                  <a:pt x="194" y="3755"/>
                </a:lnTo>
                <a:lnTo>
                  <a:pt x="136" y="3677"/>
                </a:lnTo>
                <a:lnTo>
                  <a:pt x="88" y="3600"/>
                </a:lnTo>
                <a:lnTo>
                  <a:pt x="59" y="3532"/>
                </a:lnTo>
                <a:lnTo>
                  <a:pt x="29" y="3445"/>
                </a:lnTo>
                <a:lnTo>
                  <a:pt x="10" y="3367"/>
                </a:lnTo>
                <a:lnTo>
                  <a:pt x="0" y="3280"/>
                </a:lnTo>
                <a:lnTo>
                  <a:pt x="0" y="3192"/>
                </a:lnTo>
                <a:lnTo>
                  <a:pt x="0" y="3105"/>
                </a:lnTo>
                <a:lnTo>
                  <a:pt x="10" y="3018"/>
                </a:lnTo>
                <a:lnTo>
                  <a:pt x="29" y="2940"/>
                </a:lnTo>
                <a:lnTo>
                  <a:pt x="59" y="2862"/>
                </a:lnTo>
                <a:lnTo>
                  <a:pt x="88" y="2785"/>
                </a:lnTo>
                <a:lnTo>
                  <a:pt x="136" y="2717"/>
                </a:lnTo>
                <a:lnTo>
                  <a:pt x="194" y="2639"/>
                </a:lnTo>
                <a:lnTo>
                  <a:pt x="243" y="2581"/>
                </a:lnTo>
                <a:lnTo>
                  <a:pt x="311" y="2523"/>
                </a:lnTo>
                <a:lnTo>
                  <a:pt x="379" y="2465"/>
                </a:lnTo>
                <a:lnTo>
                  <a:pt x="447" y="2426"/>
                </a:lnTo>
                <a:lnTo>
                  <a:pt x="524" y="2387"/>
                </a:lnTo>
                <a:lnTo>
                  <a:pt x="602" y="2358"/>
                </a:lnTo>
                <a:lnTo>
                  <a:pt x="689" y="2339"/>
                </a:lnTo>
                <a:lnTo>
                  <a:pt x="767" y="2329"/>
                </a:lnTo>
                <a:lnTo>
                  <a:pt x="854" y="2319"/>
                </a:lnTo>
                <a:lnTo>
                  <a:pt x="941" y="2329"/>
                </a:lnTo>
                <a:lnTo>
                  <a:pt x="1029" y="2339"/>
                </a:lnTo>
                <a:lnTo>
                  <a:pt x="1106" y="2358"/>
                </a:lnTo>
                <a:lnTo>
                  <a:pt x="1184" y="2387"/>
                </a:lnTo>
                <a:lnTo>
                  <a:pt x="1252" y="2426"/>
                </a:lnTo>
                <a:lnTo>
                  <a:pt x="1329" y="2465"/>
                </a:lnTo>
                <a:lnTo>
                  <a:pt x="1397" y="2523"/>
                </a:lnTo>
                <a:close/>
                <a:moveTo>
                  <a:pt x="8004" y="5084"/>
                </a:moveTo>
                <a:lnTo>
                  <a:pt x="8004" y="5947"/>
                </a:lnTo>
                <a:lnTo>
                  <a:pt x="7994" y="6006"/>
                </a:lnTo>
                <a:lnTo>
                  <a:pt x="7965" y="6064"/>
                </a:lnTo>
                <a:lnTo>
                  <a:pt x="7917" y="6093"/>
                </a:lnTo>
                <a:lnTo>
                  <a:pt x="7858" y="6093"/>
                </a:lnTo>
                <a:lnTo>
                  <a:pt x="2426" y="6093"/>
                </a:lnTo>
                <a:lnTo>
                  <a:pt x="2367" y="6093"/>
                </a:lnTo>
                <a:lnTo>
                  <a:pt x="2329" y="6064"/>
                </a:lnTo>
                <a:lnTo>
                  <a:pt x="2290" y="6006"/>
                </a:lnTo>
                <a:lnTo>
                  <a:pt x="2280" y="5947"/>
                </a:lnTo>
                <a:lnTo>
                  <a:pt x="2280" y="5084"/>
                </a:lnTo>
                <a:lnTo>
                  <a:pt x="2290" y="5026"/>
                </a:lnTo>
                <a:lnTo>
                  <a:pt x="2329" y="4977"/>
                </a:lnTo>
                <a:lnTo>
                  <a:pt x="2367" y="4948"/>
                </a:lnTo>
                <a:lnTo>
                  <a:pt x="2426" y="4939"/>
                </a:lnTo>
                <a:lnTo>
                  <a:pt x="7858" y="4939"/>
                </a:lnTo>
                <a:lnTo>
                  <a:pt x="7917" y="4948"/>
                </a:lnTo>
                <a:lnTo>
                  <a:pt x="7965" y="4977"/>
                </a:lnTo>
                <a:lnTo>
                  <a:pt x="7994" y="5026"/>
                </a:lnTo>
                <a:close/>
                <a:moveTo>
                  <a:pt x="1465" y="262"/>
                </a:moveTo>
                <a:lnTo>
                  <a:pt x="1523" y="321"/>
                </a:lnTo>
                <a:lnTo>
                  <a:pt x="1572" y="389"/>
                </a:lnTo>
                <a:lnTo>
                  <a:pt x="1611" y="456"/>
                </a:lnTo>
                <a:lnTo>
                  <a:pt x="1650" y="544"/>
                </a:lnTo>
                <a:lnTo>
                  <a:pt x="1679" y="612"/>
                </a:lnTo>
                <a:lnTo>
                  <a:pt x="1698" y="699"/>
                </a:lnTo>
                <a:lnTo>
                  <a:pt x="1698" y="786"/>
                </a:lnTo>
                <a:lnTo>
                  <a:pt x="1708" y="874"/>
                </a:lnTo>
                <a:lnTo>
                  <a:pt x="1698" y="961"/>
                </a:lnTo>
                <a:lnTo>
                  <a:pt x="1698" y="1048"/>
                </a:lnTo>
                <a:lnTo>
                  <a:pt x="1679" y="1126"/>
                </a:lnTo>
                <a:lnTo>
                  <a:pt x="1650" y="1213"/>
                </a:lnTo>
                <a:lnTo>
                  <a:pt x="1611" y="1281"/>
                </a:lnTo>
                <a:lnTo>
                  <a:pt x="1572" y="1359"/>
                </a:lnTo>
                <a:lnTo>
                  <a:pt x="1523" y="1427"/>
                </a:lnTo>
                <a:lnTo>
                  <a:pt x="1465" y="1485"/>
                </a:lnTo>
                <a:lnTo>
                  <a:pt x="1397" y="1553"/>
                </a:lnTo>
                <a:lnTo>
                  <a:pt x="1329" y="1601"/>
                </a:lnTo>
                <a:lnTo>
                  <a:pt x="1252" y="1640"/>
                </a:lnTo>
                <a:lnTo>
                  <a:pt x="1184" y="1679"/>
                </a:lnTo>
                <a:lnTo>
                  <a:pt x="1106" y="1708"/>
                </a:lnTo>
                <a:lnTo>
                  <a:pt x="1029" y="1727"/>
                </a:lnTo>
                <a:lnTo>
                  <a:pt x="941" y="1747"/>
                </a:lnTo>
                <a:lnTo>
                  <a:pt x="854" y="1747"/>
                </a:lnTo>
                <a:lnTo>
                  <a:pt x="767" y="1747"/>
                </a:lnTo>
                <a:lnTo>
                  <a:pt x="689" y="1727"/>
                </a:lnTo>
                <a:lnTo>
                  <a:pt x="602" y="1708"/>
                </a:lnTo>
                <a:lnTo>
                  <a:pt x="524" y="1679"/>
                </a:lnTo>
                <a:lnTo>
                  <a:pt x="447" y="1640"/>
                </a:lnTo>
                <a:lnTo>
                  <a:pt x="379" y="1601"/>
                </a:lnTo>
                <a:lnTo>
                  <a:pt x="311" y="1553"/>
                </a:lnTo>
                <a:lnTo>
                  <a:pt x="243" y="1485"/>
                </a:lnTo>
                <a:lnTo>
                  <a:pt x="194" y="1427"/>
                </a:lnTo>
                <a:lnTo>
                  <a:pt x="136" y="1359"/>
                </a:lnTo>
                <a:lnTo>
                  <a:pt x="88" y="1281"/>
                </a:lnTo>
                <a:lnTo>
                  <a:pt x="59" y="1213"/>
                </a:lnTo>
                <a:lnTo>
                  <a:pt x="29" y="1126"/>
                </a:lnTo>
                <a:lnTo>
                  <a:pt x="10" y="1048"/>
                </a:lnTo>
                <a:lnTo>
                  <a:pt x="0" y="961"/>
                </a:lnTo>
                <a:lnTo>
                  <a:pt x="0" y="874"/>
                </a:lnTo>
                <a:lnTo>
                  <a:pt x="0" y="786"/>
                </a:lnTo>
                <a:lnTo>
                  <a:pt x="10" y="699"/>
                </a:lnTo>
                <a:lnTo>
                  <a:pt x="29" y="612"/>
                </a:lnTo>
                <a:lnTo>
                  <a:pt x="59" y="544"/>
                </a:lnTo>
                <a:lnTo>
                  <a:pt x="88" y="456"/>
                </a:lnTo>
                <a:lnTo>
                  <a:pt x="136" y="389"/>
                </a:lnTo>
                <a:lnTo>
                  <a:pt x="194" y="321"/>
                </a:lnTo>
                <a:lnTo>
                  <a:pt x="243" y="262"/>
                </a:lnTo>
                <a:lnTo>
                  <a:pt x="311" y="195"/>
                </a:lnTo>
                <a:lnTo>
                  <a:pt x="379" y="146"/>
                </a:lnTo>
                <a:lnTo>
                  <a:pt x="447" y="98"/>
                </a:lnTo>
                <a:lnTo>
                  <a:pt x="524" y="68"/>
                </a:lnTo>
                <a:lnTo>
                  <a:pt x="602" y="39"/>
                </a:lnTo>
                <a:lnTo>
                  <a:pt x="689" y="20"/>
                </a:lnTo>
                <a:lnTo>
                  <a:pt x="767" y="1"/>
                </a:lnTo>
                <a:lnTo>
                  <a:pt x="854" y="1"/>
                </a:lnTo>
                <a:lnTo>
                  <a:pt x="941" y="1"/>
                </a:lnTo>
                <a:lnTo>
                  <a:pt x="1029" y="20"/>
                </a:lnTo>
                <a:lnTo>
                  <a:pt x="1106" y="39"/>
                </a:lnTo>
                <a:lnTo>
                  <a:pt x="1184" y="68"/>
                </a:lnTo>
                <a:lnTo>
                  <a:pt x="1252" y="98"/>
                </a:lnTo>
                <a:lnTo>
                  <a:pt x="1329" y="146"/>
                </a:lnTo>
                <a:lnTo>
                  <a:pt x="1397" y="195"/>
                </a:lnTo>
                <a:close/>
                <a:moveTo>
                  <a:pt x="8004" y="2765"/>
                </a:moveTo>
                <a:lnTo>
                  <a:pt x="8004" y="3629"/>
                </a:lnTo>
                <a:lnTo>
                  <a:pt x="7994" y="3687"/>
                </a:lnTo>
                <a:lnTo>
                  <a:pt x="7965" y="3736"/>
                </a:lnTo>
                <a:lnTo>
                  <a:pt x="7917" y="3765"/>
                </a:lnTo>
                <a:lnTo>
                  <a:pt x="7858" y="3774"/>
                </a:lnTo>
                <a:lnTo>
                  <a:pt x="2426" y="3774"/>
                </a:lnTo>
                <a:lnTo>
                  <a:pt x="2367" y="3765"/>
                </a:lnTo>
                <a:lnTo>
                  <a:pt x="2329" y="3736"/>
                </a:lnTo>
                <a:lnTo>
                  <a:pt x="2290" y="3687"/>
                </a:lnTo>
                <a:lnTo>
                  <a:pt x="2280" y="3629"/>
                </a:lnTo>
                <a:lnTo>
                  <a:pt x="2280" y="2765"/>
                </a:lnTo>
                <a:lnTo>
                  <a:pt x="2290" y="2707"/>
                </a:lnTo>
                <a:lnTo>
                  <a:pt x="2329" y="2659"/>
                </a:lnTo>
                <a:lnTo>
                  <a:pt x="2367" y="2620"/>
                </a:lnTo>
                <a:lnTo>
                  <a:pt x="2426" y="2610"/>
                </a:lnTo>
                <a:lnTo>
                  <a:pt x="7858" y="2610"/>
                </a:lnTo>
                <a:lnTo>
                  <a:pt x="7917" y="2620"/>
                </a:lnTo>
                <a:lnTo>
                  <a:pt x="7965" y="2659"/>
                </a:lnTo>
                <a:lnTo>
                  <a:pt x="7994" y="2707"/>
                </a:lnTo>
                <a:close/>
                <a:moveTo>
                  <a:pt x="8004" y="437"/>
                </a:moveTo>
                <a:lnTo>
                  <a:pt x="8004" y="1310"/>
                </a:lnTo>
                <a:lnTo>
                  <a:pt x="7994" y="1368"/>
                </a:lnTo>
                <a:lnTo>
                  <a:pt x="7965" y="1417"/>
                </a:lnTo>
                <a:lnTo>
                  <a:pt x="7917" y="1436"/>
                </a:lnTo>
                <a:lnTo>
                  <a:pt x="7858" y="1446"/>
                </a:lnTo>
                <a:lnTo>
                  <a:pt x="2426" y="1446"/>
                </a:lnTo>
                <a:lnTo>
                  <a:pt x="2367" y="1436"/>
                </a:lnTo>
                <a:lnTo>
                  <a:pt x="2329" y="1417"/>
                </a:lnTo>
                <a:lnTo>
                  <a:pt x="2290" y="1368"/>
                </a:lnTo>
                <a:lnTo>
                  <a:pt x="2280" y="1310"/>
                </a:lnTo>
                <a:lnTo>
                  <a:pt x="2280" y="437"/>
                </a:lnTo>
                <a:lnTo>
                  <a:pt x="2290" y="389"/>
                </a:lnTo>
                <a:lnTo>
                  <a:pt x="2329" y="330"/>
                </a:lnTo>
                <a:lnTo>
                  <a:pt x="2367" y="301"/>
                </a:lnTo>
                <a:lnTo>
                  <a:pt x="2426" y="292"/>
                </a:lnTo>
                <a:lnTo>
                  <a:pt x="7858" y="292"/>
                </a:lnTo>
                <a:lnTo>
                  <a:pt x="7917" y="301"/>
                </a:lnTo>
                <a:lnTo>
                  <a:pt x="7965" y="330"/>
                </a:lnTo>
                <a:lnTo>
                  <a:pt x="7994" y="3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27001e09063_4_0"/>
          <p:cNvPicPr preferRelativeResize="0"/>
          <p:nvPr/>
        </p:nvPicPr>
        <p:blipFill rotWithShape="1">
          <a:blip r:embed="rId5">
            <a:alphaModFix/>
          </a:blip>
          <a:srcRect b="0" l="20466" r="19267" t="0"/>
          <a:stretch/>
        </p:blipFill>
        <p:spPr>
          <a:xfrm>
            <a:off x="13483525" y="6792238"/>
            <a:ext cx="5546174" cy="57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d1d8d1efd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d1d8d1efd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d1d8d1efde_0_10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?</a:t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2d1d8d1efde_0_10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2d1d8d1efde_0_10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g2d1d8d1efde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3875" y="7614825"/>
            <a:ext cx="4098900" cy="40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ffeb3ff0d_0_0"/>
          <p:cNvSpPr txBox="1"/>
          <p:nvPr>
            <p:ph idx="1" type="body"/>
          </p:nvPr>
        </p:nvSpPr>
        <p:spPr>
          <a:xfrm>
            <a:off x="9478275" y="7154950"/>
            <a:ext cx="58467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Missing Test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 Recommendation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g26ffeb3ff0d_0_0"/>
          <p:cNvSpPr txBox="1"/>
          <p:nvPr>
            <p:ph idx="1" type="body"/>
          </p:nvPr>
        </p:nvSpPr>
        <p:spPr>
          <a:xfrm>
            <a:off x="16279775" y="7078750"/>
            <a:ext cx="50730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Test Function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Specification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g26ffeb3ff0d_0_0"/>
          <p:cNvSpPr txBox="1"/>
          <p:nvPr>
            <p:ph idx="1" type="body"/>
          </p:nvPr>
        </p:nvSpPr>
        <p:spPr>
          <a:xfrm>
            <a:off x="2504125" y="7078750"/>
            <a:ext cx="59661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Test Complete-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ness Score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g26ffeb3ff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375" y="3258189"/>
            <a:ext cx="4459850" cy="44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6ffeb3ff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8375" y="3258200"/>
            <a:ext cx="4459850" cy="4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6ffeb3ff0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675" y="32582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g27001e09063_1_32"/>
          <p:cNvCxnSpPr/>
          <p:nvPr/>
        </p:nvCxnSpPr>
        <p:spPr>
          <a:xfrm>
            <a:off x="8478125" y="6802738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0" name="Google Shape;210;g27001e09063_1_32"/>
          <p:cNvCxnSpPr/>
          <p:nvPr/>
        </p:nvCxnSpPr>
        <p:spPr>
          <a:xfrm>
            <a:off x="14742350" y="6802750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1" name="Google Shape;211;g27001e09063_1_32"/>
          <p:cNvSpPr/>
          <p:nvPr/>
        </p:nvSpPr>
        <p:spPr>
          <a:xfrm>
            <a:off x="17337384" y="3009688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g27001e09063_1_32"/>
          <p:cNvSpPr txBox="1"/>
          <p:nvPr/>
        </p:nvSpPr>
        <p:spPr>
          <a:xfrm>
            <a:off x="17955668" y="2817525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g27001e09063_1_32"/>
          <p:cNvSpPr/>
          <p:nvPr/>
        </p:nvSpPr>
        <p:spPr>
          <a:xfrm>
            <a:off x="17337384" y="3926530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g27001e09063_1_32"/>
          <p:cNvSpPr txBox="1"/>
          <p:nvPr/>
        </p:nvSpPr>
        <p:spPr>
          <a:xfrm>
            <a:off x="17955668" y="3734367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Unit</a:t>
            </a: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5" name="Google Shape;215;g27001e09063_1_32"/>
          <p:cNvSpPr/>
          <p:nvPr/>
        </p:nvSpPr>
        <p:spPr>
          <a:xfrm>
            <a:off x="17337384" y="4843373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6" name="Google Shape;216;g27001e09063_1_32"/>
          <p:cNvSpPr txBox="1"/>
          <p:nvPr/>
        </p:nvSpPr>
        <p:spPr>
          <a:xfrm>
            <a:off x="17955668" y="4651210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</a:t>
            </a: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g27001e09063_1_32"/>
          <p:cNvSpPr/>
          <p:nvPr/>
        </p:nvSpPr>
        <p:spPr>
          <a:xfrm>
            <a:off x="17337384" y="5760215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g27001e09063_1_32"/>
          <p:cNvSpPr txBox="1"/>
          <p:nvPr/>
        </p:nvSpPr>
        <p:spPr>
          <a:xfrm>
            <a:off x="17955668" y="5568052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9" name="Google Shape;219;g27001e09063_1_32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75" y="2851541"/>
            <a:ext cx="684662" cy="5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7001e09063_1_32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85" y="4680404"/>
            <a:ext cx="684662" cy="59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7001e09063_1_32"/>
          <p:cNvSpPr txBox="1"/>
          <p:nvPr/>
        </p:nvSpPr>
        <p:spPr>
          <a:xfrm>
            <a:off x="17774475" y="7000875"/>
            <a:ext cx="4441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78%</a:t>
            </a:r>
            <a:endParaRPr b="1" sz="1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Covered Items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22" name="Google Shape;222;g27001e09063_1_32"/>
          <p:cNvGrpSpPr/>
          <p:nvPr/>
        </p:nvGrpSpPr>
        <p:grpSpPr>
          <a:xfrm>
            <a:off x="5232763" y="6899525"/>
            <a:ext cx="2837100" cy="3358450"/>
            <a:chOff x="3080375" y="3935875"/>
            <a:chExt cx="2837100" cy="3358450"/>
          </a:xfrm>
        </p:grpSpPr>
        <p:sp>
          <p:nvSpPr>
            <p:cNvPr id="223" name="Google Shape;223;g27001e09063_1_32"/>
            <p:cNvSpPr/>
            <p:nvPr/>
          </p:nvSpPr>
          <p:spPr>
            <a:xfrm>
              <a:off x="3625663" y="3935875"/>
              <a:ext cx="1746527" cy="1785607"/>
            </a:xfrm>
            <a:custGeom>
              <a:rect b="b" l="l" r="r" t="t"/>
              <a:pathLst>
                <a:path extrusionOk="0" h="6967" w="5521">
                  <a:moveTo>
                    <a:pt x="5521" y="4531"/>
                  </a:moveTo>
                  <a:lnTo>
                    <a:pt x="5521" y="4823"/>
                  </a:lnTo>
                  <a:lnTo>
                    <a:pt x="5521" y="4929"/>
                  </a:lnTo>
                  <a:lnTo>
                    <a:pt x="5511" y="5007"/>
                  </a:lnTo>
                  <a:lnTo>
                    <a:pt x="5492" y="5104"/>
                  </a:lnTo>
                  <a:lnTo>
                    <a:pt x="5462" y="5181"/>
                  </a:lnTo>
                  <a:lnTo>
                    <a:pt x="5424" y="5269"/>
                  </a:lnTo>
                  <a:lnTo>
                    <a:pt x="5385" y="5337"/>
                  </a:lnTo>
                  <a:lnTo>
                    <a:pt x="5336" y="5414"/>
                  </a:lnTo>
                  <a:lnTo>
                    <a:pt x="5268" y="5482"/>
                  </a:lnTo>
                  <a:lnTo>
                    <a:pt x="5200" y="5550"/>
                  </a:lnTo>
                  <a:lnTo>
                    <a:pt x="5142" y="5608"/>
                  </a:lnTo>
                  <a:lnTo>
                    <a:pt x="5065" y="5647"/>
                  </a:lnTo>
                  <a:lnTo>
                    <a:pt x="4997" y="5686"/>
                  </a:lnTo>
                  <a:lnTo>
                    <a:pt x="4909" y="5715"/>
                  </a:lnTo>
                  <a:lnTo>
                    <a:pt x="4832" y="5734"/>
                  </a:lnTo>
                  <a:lnTo>
                    <a:pt x="4744" y="5754"/>
                  </a:lnTo>
                  <a:lnTo>
                    <a:pt x="4657" y="5754"/>
                  </a:lnTo>
                  <a:lnTo>
                    <a:pt x="4395" y="5754"/>
                  </a:lnTo>
                  <a:lnTo>
                    <a:pt x="3231" y="6967"/>
                  </a:lnTo>
                  <a:lnTo>
                    <a:pt x="3231" y="5754"/>
                  </a:lnTo>
                  <a:lnTo>
                    <a:pt x="874" y="5754"/>
                  </a:lnTo>
                  <a:lnTo>
                    <a:pt x="786" y="5754"/>
                  </a:lnTo>
                  <a:lnTo>
                    <a:pt x="699" y="5734"/>
                  </a:lnTo>
                  <a:lnTo>
                    <a:pt x="621" y="5715"/>
                  </a:lnTo>
                  <a:lnTo>
                    <a:pt x="534" y="5686"/>
                  </a:lnTo>
                  <a:lnTo>
                    <a:pt x="466" y="5647"/>
                  </a:lnTo>
                  <a:lnTo>
                    <a:pt x="389" y="5608"/>
                  </a:lnTo>
                  <a:lnTo>
                    <a:pt x="321" y="5550"/>
                  </a:lnTo>
                  <a:lnTo>
                    <a:pt x="253" y="5482"/>
                  </a:lnTo>
                  <a:lnTo>
                    <a:pt x="195" y="5414"/>
                  </a:lnTo>
                  <a:lnTo>
                    <a:pt x="146" y="5337"/>
                  </a:lnTo>
                  <a:lnTo>
                    <a:pt x="98" y="5269"/>
                  </a:lnTo>
                  <a:lnTo>
                    <a:pt x="59" y="5181"/>
                  </a:lnTo>
                  <a:lnTo>
                    <a:pt x="30" y="5104"/>
                  </a:lnTo>
                  <a:lnTo>
                    <a:pt x="20" y="5007"/>
                  </a:lnTo>
                  <a:lnTo>
                    <a:pt x="1" y="4929"/>
                  </a:lnTo>
                  <a:lnTo>
                    <a:pt x="1" y="4823"/>
                  </a:lnTo>
                  <a:lnTo>
                    <a:pt x="1" y="4531"/>
                  </a:lnTo>
                  <a:close/>
                  <a:moveTo>
                    <a:pt x="5521" y="3047"/>
                  </a:moveTo>
                  <a:lnTo>
                    <a:pt x="5521" y="4211"/>
                  </a:lnTo>
                  <a:lnTo>
                    <a:pt x="1" y="4211"/>
                  </a:lnTo>
                  <a:lnTo>
                    <a:pt x="1" y="3047"/>
                  </a:lnTo>
                  <a:close/>
                  <a:moveTo>
                    <a:pt x="5521" y="1563"/>
                  </a:moveTo>
                  <a:lnTo>
                    <a:pt x="5521" y="2717"/>
                  </a:lnTo>
                  <a:lnTo>
                    <a:pt x="1" y="2717"/>
                  </a:lnTo>
                  <a:lnTo>
                    <a:pt x="1" y="1563"/>
                  </a:lnTo>
                  <a:close/>
                  <a:moveTo>
                    <a:pt x="5521" y="932"/>
                  </a:moveTo>
                  <a:lnTo>
                    <a:pt x="5521" y="1233"/>
                  </a:lnTo>
                  <a:lnTo>
                    <a:pt x="1" y="1233"/>
                  </a:lnTo>
                  <a:lnTo>
                    <a:pt x="1" y="932"/>
                  </a:lnTo>
                  <a:lnTo>
                    <a:pt x="1" y="826"/>
                  </a:lnTo>
                  <a:lnTo>
                    <a:pt x="20" y="748"/>
                  </a:lnTo>
                  <a:lnTo>
                    <a:pt x="30" y="651"/>
                  </a:lnTo>
                  <a:lnTo>
                    <a:pt x="59" y="573"/>
                  </a:lnTo>
                  <a:lnTo>
                    <a:pt x="98" y="486"/>
                  </a:lnTo>
                  <a:lnTo>
                    <a:pt x="146" y="418"/>
                  </a:lnTo>
                  <a:lnTo>
                    <a:pt x="195" y="340"/>
                  </a:lnTo>
                  <a:lnTo>
                    <a:pt x="253" y="282"/>
                  </a:lnTo>
                  <a:lnTo>
                    <a:pt x="321" y="214"/>
                  </a:lnTo>
                  <a:lnTo>
                    <a:pt x="389" y="156"/>
                  </a:lnTo>
                  <a:lnTo>
                    <a:pt x="466" y="117"/>
                  </a:lnTo>
                  <a:lnTo>
                    <a:pt x="534" y="79"/>
                  </a:lnTo>
                  <a:lnTo>
                    <a:pt x="621" y="40"/>
                  </a:lnTo>
                  <a:lnTo>
                    <a:pt x="699" y="20"/>
                  </a:lnTo>
                  <a:lnTo>
                    <a:pt x="786" y="11"/>
                  </a:lnTo>
                  <a:lnTo>
                    <a:pt x="874" y="1"/>
                  </a:lnTo>
                  <a:lnTo>
                    <a:pt x="4657" y="1"/>
                  </a:lnTo>
                  <a:lnTo>
                    <a:pt x="4744" y="11"/>
                  </a:lnTo>
                  <a:lnTo>
                    <a:pt x="4832" y="20"/>
                  </a:lnTo>
                  <a:lnTo>
                    <a:pt x="4909" y="40"/>
                  </a:lnTo>
                  <a:lnTo>
                    <a:pt x="4997" y="79"/>
                  </a:lnTo>
                  <a:lnTo>
                    <a:pt x="5065" y="117"/>
                  </a:lnTo>
                  <a:lnTo>
                    <a:pt x="5142" y="156"/>
                  </a:lnTo>
                  <a:lnTo>
                    <a:pt x="5200" y="214"/>
                  </a:lnTo>
                  <a:lnTo>
                    <a:pt x="5268" y="282"/>
                  </a:lnTo>
                  <a:lnTo>
                    <a:pt x="5336" y="340"/>
                  </a:lnTo>
                  <a:lnTo>
                    <a:pt x="5385" y="418"/>
                  </a:lnTo>
                  <a:lnTo>
                    <a:pt x="5424" y="486"/>
                  </a:lnTo>
                  <a:lnTo>
                    <a:pt x="5462" y="573"/>
                  </a:lnTo>
                  <a:lnTo>
                    <a:pt x="5492" y="651"/>
                  </a:lnTo>
                  <a:lnTo>
                    <a:pt x="5511" y="748"/>
                  </a:lnTo>
                  <a:lnTo>
                    <a:pt x="5521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27001e09063_1_32"/>
            <p:cNvSpPr txBox="1"/>
            <p:nvPr/>
          </p:nvSpPr>
          <p:spPr>
            <a:xfrm>
              <a:off x="3080375" y="5508725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Prompt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Template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5" name="Google Shape;225;g27001e09063_1_32"/>
          <p:cNvGrpSpPr/>
          <p:nvPr/>
        </p:nvGrpSpPr>
        <p:grpSpPr>
          <a:xfrm>
            <a:off x="1588438" y="6925376"/>
            <a:ext cx="2837100" cy="3306774"/>
            <a:chOff x="3033250" y="1155526"/>
            <a:chExt cx="2837100" cy="3306774"/>
          </a:xfrm>
        </p:grpSpPr>
        <p:sp>
          <p:nvSpPr>
            <p:cNvPr id="226" name="Google Shape;226;g27001e09063_1_32"/>
            <p:cNvSpPr/>
            <p:nvPr/>
          </p:nvSpPr>
          <p:spPr>
            <a:xfrm>
              <a:off x="3503175" y="1155526"/>
              <a:ext cx="1897248" cy="1521181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27001e09063_1_32"/>
            <p:cNvSpPr txBox="1"/>
            <p:nvPr/>
          </p:nvSpPr>
          <p:spPr>
            <a:xfrm>
              <a:off x="3033250" y="2676700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Curated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Checklist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28" name="Google Shape;228;g27001e09063_1_32"/>
          <p:cNvGrpSpPr/>
          <p:nvPr/>
        </p:nvGrpSpPr>
        <p:grpSpPr>
          <a:xfrm>
            <a:off x="2592017" y="3458021"/>
            <a:ext cx="4327503" cy="2537617"/>
            <a:chOff x="7428979" y="1388896"/>
            <a:chExt cx="4327503" cy="2537617"/>
          </a:xfrm>
        </p:grpSpPr>
        <p:grpSp>
          <p:nvGrpSpPr>
            <p:cNvPr id="229" name="Google Shape;229;g27001e09063_1_32"/>
            <p:cNvGrpSpPr/>
            <p:nvPr/>
          </p:nvGrpSpPr>
          <p:grpSpPr>
            <a:xfrm>
              <a:off x="7428979" y="1388896"/>
              <a:ext cx="4327503" cy="2537617"/>
              <a:chOff x="8300717" y="1478121"/>
              <a:chExt cx="4327503" cy="2537617"/>
            </a:xfrm>
          </p:grpSpPr>
          <p:grpSp>
            <p:nvGrpSpPr>
              <p:cNvPr id="230" name="Google Shape;230;g27001e09063_1_32"/>
              <p:cNvGrpSpPr/>
              <p:nvPr/>
            </p:nvGrpSpPr>
            <p:grpSpPr>
              <a:xfrm>
                <a:off x="8300766" y="2941003"/>
                <a:ext cx="2102400" cy="1040535"/>
                <a:chOff x="16226777" y="757021"/>
                <a:chExt cx="4500000" cy="2227173"/>
              </a:xfrm>
            </p:grpSpPr>
            <p:pic>
              <p:nvPicPr>
                <p:cNvPr id="231" name="Google Shape;231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80800" y="757021"/>
                  <a:ext cx="2923213" cy="12803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2" name="Google Shape;232;g27001e09063_1_32"/>
                <p:cNvSpPr txBox="1"/>
                <p:nvPr/>
              </p:nvSpPr>
              <p:spPr>
                <a:xfrm>
                  <a:off x="16226777" y="1732294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Training Loop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33" name="Google Shape;233;g27001e09063_1_32"/>
              <p:cNvGrpSpPr/>
              <p:nvPr/>
            </p:nvGrpSpPr>
            <p:grpSpPr>
              <a:xfrm>
                <a:off x="10464429" y="2941003"/>
                <a:ext cx="2102400" cy="1074735"/>
                <a:chOff x="16226670" y="757021"/>
                <a:chExt cx="4500000" cy="2300375"/>
              </a:xfrm>
            </p:grpSpPr>
            <p:pic>
              <p:nvPicPr>
                <p:cNvPr id="234" name="Google Shape;234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4999" y="757021"/>
                  <a:ext cx="2923231" cy="12803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5" name="Google Shape;235;g27001e09063_1_32"/>
                <p:cNvSpPr txBox="1"/>
                <p:nvPr/>
              </p:nvSpPr>
              <p:spPr>
                <a:xfrm>
                  <a:off x="16226670" y="1805496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Unit Tests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36" name="Google Shape;236;g27001e09063_1_32"/>
              <p:cNvGrpSpPr/>
              <p:nvPr/>
            </p:nvGrpSpPr>
            <p:grpSpPr>
              <a:xfrm>
                <a:off x="8300717" y="1478134"/>
                <a:ext cx="2163790" cy="1462872"/>
                <a:chOff x="16226741" y="2722985"/>
                <a:chExt cx="4631400" cy="3131147"/>
              </a:xfrm>
            </p:grpSpPr>
            <p:pic>
              <p:nvPicPr>
                <p:cNvPr id="237" name="Google Shape;237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206" y="2722985"/>
                  <a:ext cx="2923213" cy="12803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8" name="Google Shape;238;g27001e09063_1_32"/>
                <p:cNvSpPr txBox="1"/>
                <p:nvPr/>
              </p:nvSpPr>
              <p:spPr>
                <a:xfrm>
                  <a:off x="16226741" y="3745733"/>
                  <a:ext cx="46314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Ingestion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39" name="Google Shape;239;g27001e09063_1_32"/>
              <p:cNvGrpSpPr/>
              <p:nvPr/>
            </p:nvGrpSpPr>
            <p:grpSpPr>
              <a:xfrm>
                <a:off x="10403180" y="1478121"/>
                <a:ext cx="2225040" cy="1462884"/>
                <a:chOff x="16095629" y="2722959"/>
                <a:chExt cx="4762500" cy="3131174"/>
              </a:xfrm>
            </p:grpSpPr>
            <p:pic>
              <p:nvPicPr>
                <p:cNvPr id="240" name="Google Shape;240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134" y="2722959"/>
                  <a:ext cx="2923213" cy="1280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1" name="Google Shape;241;g27001e09063_1_32"/>
                <p:cNvSpPr txBox="1"/>
                <p:nvPr/>
              </p:nvSpPr>
              <p:spPr>
                <a:xfrm>
                  <a:off x="16095629" y="3745733"/>
                  <a:ext cx="47625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Preprocessing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pic>
          <p:nvPicPr>
            <p:cNvPr id="242" name="Google Shape;242;g27001e09063_1_32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5238" y="1470538"/>
              <a:ext cx="2594975" cy="113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27001e09063_1_32"/>
            <p:cNvSpPr txBox="1"/>
            <p:nvPr/>
          </p:nvSpPr>
          <p:spPr>
            <a:xfrm>
              <a:off x="7972725" y="2859663"/>
              <a:ext cx="324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Codebase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244" name="Google Shape;244;g27001e09063_1_32" title="File:ChatGPT-Logo.pn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13" y="5266663"/>
            <a:ext cx="5461627" cy="30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7001e09063_1_32"/>
          <p:cNvSpPr txBox="1"/>
          <p:nvPr/>
        </p:nvSpPr>
        <p:spPr>
          <a:xfrm>
            <a:off x="11863525" y="8338825"/>
            <a:ext cx="155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LLM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g27001e09063_1_32"/>
          <p:cNvSpPr txBox="1"/>
          <p:nvPr/>
        </p:nvSpPr>
        <p:spPr>
          <a:xfrm>
            <a:off x="143400" y="13158025"/>
            <a:ext cx="240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courtesy of OpenAI.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g2d1ef11d742_0_259"/>
          <p:cNvGrpSpPr/>
          <p:nvPr/>
        </p:nvGrpSpPr>
        <p:grpSpPr>
          <a:xfrm>
            <a:off x="10028840" y="3769395"/>
            <a:ext cx="4326310" cy="6177193"/>
            <a:chOff x="3503202" y="-630055"/>
            <a:chExt cx="4326310" cy="6177193"/>
          </a:xfrm>
        </p:grpSpPr>
        <p:sp>
          <p:nvSpPr>
            <p:cNvPr id="252" name="Google Shape;252;g2d1ef11d742_0_259"/>
            <p:cNvSpPr/>
            <p:nvPr/>
          </p:nvSpPr>
          <p:spPr>
            <a:xfrm>
              <a:off x="3503202" y="-630055"/>
              <a:ext cx="4124241" cy="3306769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2d1ef11d742_0_259"/>
            <p:cNvSpPr txBox="1"/>
            <p:nvPr/>
          </p:nvSpPr>
          <p:spPr>
            <a:xfrm>
              <a:off x="3503213" y="2899638"/>
              <a:ext cx="43263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Curated</a:t>
              </a:r>
              <a:endParaRPr sz="8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Checklist</a:t>
              </a:r>
              <a:endParaRPr sz="8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g2d1ef11d742_0_300"/>
          <p:cNvGrpSpPr/>
          <p:nvPr/>
        </p:nvGrpSpPr>
        <p:grpSpPr>
          <a:xfrm>
            <a:off x="8473157" y="4887470"/>
            <a:ext cx="7437680" cy="3941044"/>
            <a:chOff x="7428979" y="1388896"/>
            <a:chExt cx="4327503" cy="2293038"/>
          </a:xfrm>
        </p:grpSpPr>
        <p:grpSp>
          <p:nvGrpSpPr>
            <p:cNvPr id="259" name="Google Shape;259;g2d1ef11d742_0_300"/>
            <p:cNvGrpSpPr/>
            <p:nvPr/>
          </p:nvGrpSpPr>
          <p:grpSpPr>
            <a:xfrm>
              <a:off x="7428979" y="1388896"/>
              <a:ext cx="4327503" cy="2293038"/>
              <a:chOff x="8300717" y="1478121"/>
              <a:chExt cx="4327503" cy="2293038"/>
            </a:xfrm>
          </p:grpSpPr>
          <p:grpSp>
            <p:nvGrpSpPr>
              <p:cNvPr id="260" name="Google Shape;260;g2d1ef11d742_0_300"/>
              <p:cNvGrpSpPr/>
              <p:nvPr/>
            </p:nvGrpSpPr>
            <p:grpSpPr>
              <a:xfrm>
                <a:off x="8300766" y="2941003"/>
                <a:ext cx="2102400" cy="795956"/>
                <a:chOff x="16226777" y="757021"/>
                <a:chExt cx="4500000" cy="1703673"/>
              </a:xfrm>
            </p:grpSpPr>
            <p:pic>
              <p:nvPicPr>
                <p:cNvPr id="261" name="Google Shape;261;g2d1ef11d742_0_300" title="Math icons | Public domain vectors"/>
                <p:cNvPicPr preferRelativeResize="0"/>
                <p:nvPr/>
              </p:nvPicPr>
              <p:blipFill>
                <a:blip r:embed="rId3">
                  <a:alphaModFix amt="25000"/>
                </a:blip>
                <a:stretch>
                  <a:fillRect/>
                </a:stretch>
              </p:blipFill>
              <p:spPr>
                <a:xfrm>
                  <a:off x="17080800" y="757021"/>
                  <a:ext cx="2923213" cy="12803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2" name="Google Shape;262;g2d1ef11d742_0_300"/>
                <p:cNvSpPr txBox="1"/>
                <p:nvPr/>
              </p:nvSpPr>
              <p:spPr>
                <a:xfrm>
                  <a:off x="16226777" y="1732294"/>
                  <a:ext cx="4500000" cy="7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Training Loop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63" name="Google Shape;263;g2d1ef11d742_0_300"/>
              <p:cNvGrpSpPr/>
              <p:nvPr/>
            </p:nvGrpSpPr>
            <p:grpSpPr>
              <a:xfrm>
                <a:off x="10464429" y="2941003"/>
                <a:ext cx="2102400" cy="830156"/>
                <a:chOff x="16226670" y="757021"/>
                <a:chExt cx="4500000" cy="1776875"/>
              </a:xfrm>
            </p:grpSpPr>
            <p:pic>
              <p:nvPicPr>
                <p:cNvPr id="264" name="Google Shape;264;g2d1ef11d742_0_300" title="Math icons | Public domain vectors"/>
                <p:cNvPicPr preferRelativeResize="0"/>
                <p:nvPr/>
              </p:nvPicPr>
              <p:blipFill>
                <a:blip r:embed="rId3">
                  <a:alphaModFix amt="25000"/>
                </a:blip>
                <a:stretch>
                  <a:fillRect/>
                </a:stretch>
              </p:blipFill>
              <p:spPr>
                <a:xfrm>
                  <a:off x="17014999" y="757021"/>
                  <a:ext cx="2923231" cy="12803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5" name="Google Shape;265;g2d1ef11d742_0_300"/>
                <p:cNvSpPr txBox="1"/>
                <p:nvPr/>
              </p:nvSpPr>
              <p:spPr>
                <a:xfrm>
                  <a:off x="16226670" y="1805496"/>
                  <a:ext cx="4500000" cy="7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Unit Tests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66" name="Google Shape;266;g2d1ef11d742_0_300"/>
              <p:cNvGrpSpPr/>
              <p:nvPr/>
            </p:nvGrpSpPr>
            <p:grpSpPr>
              <a:xfrm>
                <a:off x="8300717" y="1478134"/>
                <a:ext cx="2163790" cy="818136"/>
                <a:chOff x="16226741" y="2722985"/>
                <a:chExt cx="4631400" cy="1751147"/>
              </a:xfrm>
            </p:grpSpPr>
            <p:pic>
              <p:nvPicPr>
                <p:cNvPr id="267" name="Google Shape;267;g2d1ef11d742_0_300" title="Math icons | Public domain vectors"/>
                <p:cNvPicPr preferRelativeResize="0"/>
                <p:nvPr/>
              </p:nvPicPr>
              <p:blipFill>
                <a:blip r:embed="rId3">
                  <a:alphaModFix amt="25000"/>
                </a:blip>
                <a:stretch>
                  <a:fillRect/>
                </a:stretch>
              </p:blipFill>
              <p:spPr>
                <a:xfrm>
                  <a:off x="17015206" y="2722985"/>
                  <a:ext cx="2923213" cy="12803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8" name="Google Shape;268;g2d1ef11d742_0_300"/>
                <p:cNvSpPr txBox="1"/>
                <p:nvPr/>
              </p:nvSpPr>
              <p:spPr>
                <a:xfrm>
                  <a:off x="16226741" y="3745733"/>
                  <a:ext cx="4631400" cy="7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Ingestion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69" name="Google Shape;269;g2d1ef11d742_0_300"/>
              <p:cNvGrpSpPr/>
              <p:nvPr/>
            </p:nvGrpSpPr>
            <p:grpSpPr>
              <a:xfrm>
                <a:off x="10403180" y="1478121"/>
                <a:ext cx="2225040" cy="818148"/>
                <a:chOff x="16095629" y="2722959"/>
                <a:chExt cx="4762500" cy="1751174"/>
              </a:xfrm>
            </p:grpSpPr>
            <p:pic>
              <p:nvPicPr>
                <p:cNvPr id="270" name="Google Shape;270;g2d1ef11d742_0_300" title="Math icons | Public domain vectors"/>
                <p:cNvPicPr preferRelativeResize="0"/>
                <p:nvPr/>
              </p:nvPicPr>
              <p:blipFill>
                <a:blip r:embed="rId3">
                  <a:alphaModFix amt="25000"/>
                </a:blip>
                <a:stretch>
                  <a:fillRect/>
                </a:stretch>
              </p:blipFill>
              <p:spPr>
                <a:xfrm>
                  <a:off x="17015134" y="2722959"/>
                  <a:ext cx="2923213" cy="1280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" name="Google Shape;271;g2d1ef11d742_0_300"/>
                <p:cNvSpPr txBox="1"/>
                <p:nvPr/>
              </p:nvSpPr>
              <p:spPr>
                <a:xfrm>
                  <a:off x="16095629" y="3745733"/>
                  <a:ext cx="4762500" cy="72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Preprocessing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pic>
          <p:nvPicPr>
            <p:cNvPr id="272" name="Google Shape;272;g2d1ef11d742_0_300" title="Math icons | Public domain vector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95238" y="1470538"/>
              <a:ext cx="2594975" cy="113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g2d1ef11d742_0_300"/>
            <p:cNvSpPr txBox="1"/>
            <p:nvPr/>
          </p:nvSpPr>
          <p:spPr>
            <a:xfrm>
              <a:off x="7972732" y="2738968"/>
              <a:ext cx="3240000" cy="8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Codebase</a:t>
              </a:r>
              <a:endParaRPr sz="8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001e09063_2_91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g27001e09063_2_91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0" name="Google Shape;70;g27001e09063_2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001e09063_1_0"/>
          <p:cNvSpPr/>
          <p:nvPr/>
        </p:nvSpPr>
        <p:spPr>
          <a:xfrm>
            <a:off x="3230413" y="4740649"/>
            <a:ext cx="4054193" cy="4110671"/>
          </a:xfrm>
          <a:custGeom>
            <a:rect b="b" l="l" r="r" t="t"/>
            <a:pathLst>
              <a:path extrusionOk="0" h="6966" w="6870">
                <a:moveTo>
                  <a:pt x="2610" y="5355"/>
                </a:moveTo>
                <a:lnTo>
                  <a:pt x="2601" y="5413"/>
                </a:lnTo>
                <a:lnTo>
                  <a:pt x="2581" y="5481"/>
                </a:lnTo>
                <a:lnTo>
                  <a:pt x="2542" y="5540"/>
                </a:lnTo>
                <a:lnTo>
                  <a:pt x="2504" y="5578"/>
                </a:lnTo>
                <a:lnTo>
                  <a:pt x="2445" y="5608"/>
                </a:lnTo>
                <a:lnTo>
                  <a:pt x="2368" y="5637"/>
                </a:lnTo>
                <a:lnTo>
                  <a:pt x="2290" y="5646"/>
                </a:lnTo>
                <a:lnTo>
                  <a:pt x="2193" y="5656"/>
                </a:lnTo>
                <a:lnTo>
                  <a:pt x="2077" y="5646"/>
                </a:lnTo>
                <a:lnTo>
                  <a:pt x="1980" y="5637"/>
                </a:lnTo>
                <a:lnTo>
                  <a:pt x="1902" y="5608"/>
                </a:lnTo>
                <a:lnTo>
                  <a:pt x="1825" y="5578"/>
                </a:lnTo>
                <a:lnTo>
                  <a:pt x="1786" y="5540"/>
                </a:lnTo>
                <a:lnTo>
                  <a:pt x="1747" y="5491"/>
                </a:lnTo>
                <a:lnTo>
                  <a:pt x="1718" y="5433"/>
                </a:lnTo>
                <a:lnTo>
                  <a:pt x="1708" y="5365"/>
                </a:lnTo>
                <a:lnTo>
                  <a:pt x="1718" y="5297"/>
                </a:lnTo>
                <a:lnTo>
                  <a:pt x="1737" y="5229"/>
                </a:lnTo>
                <a:lnTo>
                  <a:pt x="1776" y="5190"/>
                </a:lnTo>
                <a:lnTo>
                  <a:pt x="1815" y="5152"/>
                </a:lnTo>
                <a:lnTo>
                  <a:pt x="1883" y="5113"/>
                </a:lnTo>
                <a:lnTo>
                  <a:pt x="1960" y="5093"/>
                </a:lnTo>
                <a:lnTo>
                  <a:pt x="2048" y="5074"/>
                </a:lnTo>
                <a:lnTo>
                  <a:pt x="2145" y="5074"/>
                </a:lnTo>
                <a:lnTo>
                  <a:pt x="2261" y="5074"/>
                </a:lnTo>
                <a:lnTo>
                  <a:pt x="2348" y="5093"/>
                </a:lnTo>
                <a:lnTo>
                  <a:pt x="2426" y="5113"/>
                </a:lnTo>
                <a:lnTo>
                  <a:pt x="2484" y="5142"/>
                </a:lnTo>
                <a:lnTo>
                  <a:pt x="2542" y="5181"/>
                </a:lnTo>
                <a:lnTo>
                  <a:pt x="2581" y="5229"/>
                </a:lnTo>
                <a:lnTo>
                  <a:pt x="2601" y="5287"/>
                </a:lnTo>
                <a:close/>
                <a:moveTo>
                  <a:pt x="2445" y="3231"/>
                </a:moveTo>
                <a:lnTo>
                  <a:pt x="2445" y="3328"/>
                </a:lnTo>
                <a:lnTo>
                  <a:pt x="2426" y="3405"/>
                </a:lnTo>
                <a:lnTo>
                  <a:pt x="2397" y="3473"/>
                </a:lnTo>
                <a:lnTo>
                  <a:pt x="2358" y="3531"/>
                </a:lnTo>
                <a:lnTo>
                  <a:pt x="2310" y="3561"/>
                </a:lnTo>
                <a:lnTo>
                  <a:pt x="2261" y="3599"/>
                </a:lnTo>
                <a:lnTo>
                  <a:pt x="2193" y="3619"/>
                </a:lnTo>
                <a:lnTo>
                  <a:pt x="2116" y="3619"/>
                </a:lnTo>
                <a:lnTo>
                  <a:pt x="2028" y="3619"/>
                </a:lnTo>
                <a:lnTo>
                  <a:pt x="1970" y="3599"/>
                </a:lnTo>
                <a:lnTo>
                  <a:pt x="1902" y="3561"/>
                </a:lnTo>
                <a:lnTo>
                  <a:pt x="1854" y="3531"/>
                </a:lnTo>
                <a:lnTo>
                  <a:pt x="1815" y="3473"/>
                </a:lnTo>
                <a:lnTo>
                  <a:pt x="1795" y="3405"/>
                </a:lnTo>
                <a:lnTo>
                  <a:pt x="1776" y="3328"/>
                </a:lnTo>
                <a:lnTo>
                  <a:pt x="1776" y="3240"/>
                </a:lnTo>
                <a:lnTo>
                  <a:pt x="1776" y="3143"/>
                </a:lnTo>
                <a:lnTo>
                  <a:pt x="1795" y="3066"/>
                </a:lnTo>
                <a:lnTo>
                  <a:pt x="1815" y="2998"/>
                </a:lnTo>
                <a:lnTo>
                  <a:pt x="1854" y="2930"/>
                </a:lnTo>
                <a:lnTo>
                  <a:pt x="1902" y="2901"/>
                </a:lnTo>
                <a:lnTo>
                  <a:pt x="1970" y="2862"/>
                </a:lnTo>
                <a:lnTo>
                  <a:pt x="2028" y="2843"/>
                </a:lnTo>
                <a:lnTo>
                  <a:pt x="2116" y="2833"/>
                </a:lnTo>
                <a:lnTo>
                  <a:pt x="2193" y="2843"/>
                </a:lnTo>
                <a:lnTo>
                  <a:pt x="2261" y="2862"/>
                </a:lnTo>
                <a:lnTo>
                  <a:pt x="2310" y="2901"/>
                </a:lnTo>
                <a:lnTo>
                  <a:pt x="2358" y="2949"/>
                </a:lnTo>
                <a:lnTo>
                  <a:pt x="2397" y="3017"/>
                </a:lnTo>
                <a:lnTo>
                  <a:pt x="2426" y="3075"/>
                </a:lnTo>
                <a:lnTo>
                  <a:pt x="2445" y="3153"/>
                </a:lnTo>
                <a:close/>
                <a:moveTo>
                  <a:pt x="3183" y="2901"/>
                </a:moveTo>
                <a:lnTo>
                  <a:pt x="3183" y="2328"/>
                </a:lnTo>
                <a:lnTo>
                  <a:pt x="3018" y="2396"/>
                </a:lnTo>
                <a:lnTo>
                  <a:pt x="2863" y="2425"/>
                </a:lnTo>
                <a:lnTo>
                  <a:pt x="2717" y="2455"/>
                </a:lnTo>
                <a:lnTo>
                  <a:pt x="2591" y="2464"/>
                </a:lnTo>
                <a:lnTo>
                  <a:pt x="2475" y="2396"/>
                </a:lnTo>
                <a:lnTo>
                  <a:pt x="2348" y="2367"/>
                </a:lnTo>
                <a:lnTo>
                  <a:pt x="2222" y="2338"/>
                </a:lnTo>
                <a:lnTo>
                  <a:pt x="2096" y="2328"/>
                </a:lnTo>
                <a:lnTo>
                  <a:pt x="1990" y="2338"/>
                </a:lnTo>
                <a:lnTo>
                  <a:pt x="1912" y="2348"/>
                </a:lnTo>
                <a:lnTo>
                  <a:pt x="1815" y="2367"/>
                </a:lnTo>
                <a:lnTo>
                  <a:pt x="1737" y="2396"/>
                </a:lnTo>
                <a:lnTo>
                  <a:pt x="1660" y="2425"/>
                </a:lnTo>
                <a:lnTo>
                  <a:pt x="1582" y="2474"/>
                </a:lnTo>
                <a:lnTo>
                  <a:pt x="1514" y="2532"/>
                </a:lnTo>
                <a:lnTo>
                  <a:pt x="1446" y="2581"/>
                </a:lnTo>
                <a:lnTo>
                  <a:pt x="1388" y="2658"/>
                </a:lnTo>
                <a:lnTo>
                  <a:pt x="1330" y="2726"/>
                </a:lnTo>
                <a:lnTo>
                  <a:pt x="1291" y="2804"/>
                </a:lnTo>
                <a:lnTo>
                  <a:pt x="1252" y="2881"/>
                </a:lnTo>
                <a:lnTo>
                  <a:pt x="1213" y="2959"/>
                </a:lnTo>
                <a:lnTo>
                  <a:pt x="1194" y="3056"/>
                </a:lnTo>
                <a:lnTo>
                  <a:pt x="1184" y="3143"/>
                </a:lnTo>
                <a:lnTo>
                  <a:pt x="1175" y="3231"/>
                </a:lnTo>
                <a:lnTo>
                  <a:pt x="1184" y="3357"/>
                </a:lnTo>
                <a:lnTo>
                  <a:pt x="1213" y="3464"/>
                </a:lnTo>
                <a:lnTo>
                  <a:pt x="1252" y="3580"/>
                </a:lnTo>
                <a:lnTo>
                  <a:pt x="1310" y="3706"/>
                </a:lnTo>
                <a:lnTo>
                  <a:pt x="1378" y="3803"/>
                </a:lnTo>
                <a:lnTo>
                  <a:pt x="1466" y="3900"/>
                </a:lnTo>
                <a:lnTo>
                  <a:pt x="1543" y="3958"/>
                </a:lnTo>
                <a:lnTo>
                  <a:pt x="1640" y="4007"/>
                </a:lnTo>
                <a:lnTo>
                  <a:pt x="1640" y="4016"/>
                </a:lnTo>
                <a:lnTo>
                  <a:pt x="1601" y="4046"/>
                </a:lnTo>
                <a:lnTo>
                  <a:pt x="1572" y="4065"/>
                </a:lnTo>
                <a:lnTo>
                  <a:pt x="1534" y="4104"/>
                </a:lnTo>
                <a:lnTo>
                  <a:pt x="1514" y="4152"/>
                </a:lnTo>
                <a:lnTo>
                  <a:pt x="1495" y="4211"/>
                </a:lnTo>
                <a:lnTo>
                  <a:pt x="1475" y="4259"/>
                </a:lnTo>
                <a:lnTo>
                  <a:pt x="1475" y="4327"/>
                </a:lnTo>
                <a:lnTo>
                  <a:pt x="1475" y="4395"/>
                </a:lnTo>
                <a:lnTo>
                  <a:pt x="1475" y="4463"/>
                </a:lnTo>
                <a:lnTo>
                  <a:pt x="1475" y="4521"/>
                </a:lnTo>
                <a:lnTo>
                  <a:pt x="1495" y="4560"/>
                </a:lnTo>
                <a:lnTo>
                  <a:pt x="1514" y="4608"/>
                </a:lnTo>
                <a:lnTo>
                  <a:pt x="1543" y="4657"/>
                </a:lnTo>
                <a:lnTo>
                  <a:pt x="1572" y="4696"/>
                </a:lnTo>
                <a:lnTo>
                  <a:pt x="1621" y="4725"/>
                </a:lnTo>
                <a:lnTo>
                  <a:pt x="1650" y="4754"/>
                </a:lnTo>
                <a:lnTo>
                  <a:pt x="1650" y="4764"/>
                </a:lnTo>
                <a:lnTo>
                  <a:pt x="1534" y="4812"/>
                </a:lnTo>
                <a:lnTo>
                  <a:pt x="1437" y="4870"/>
                </a:lnTo>
                <a:lnTo>
                  <a:pt x="1349" y="4928"/>
                </a:lnTo>
                <a:lnTo>
                  <a:pt x="1281" y="5006"/>
                </a:lnTo>
                <a:lnTo>
                  <a:pt x="1223" y="5093"/>
                </a:lnTo>
                <a:lnTo>
                  <a:pt x="1184" y="5190"/>
                </a:lnTo>
                <a:lnTo>
                  <a:pt x="1155" y="5287"/>
                </a:lnTo>
                <a:lnTo>
                  <a:pt x="1145" y="5394"/>
                </a:lnTo>
                <a:lnTo>
                  <a:pt x="1155" y="5501"/>
                </a:lnTo>
                <a:lnTo>
                  <a:pt x="1175" y="5588"/>
                </a:lnTo>
                <a:lnTo>
                  <a:pt x="1204" y="5675"/>
                </a:lnTo>
                <a:lnTo>
                  <a:pt x="1242" y="5753"/>
                </a:lnTo>
                <a:lnTo>
                  <a:pt x="1291" y="5831"/>
                </a:lnTo>
                <a:lnTo>
                  <a:pt x="1340" y="5889"/>
                </a:lnTo>
                <a:lnTo>
                  <a:pt x="1407" y="5937"/>
                </a:lnTo>
                <a:lnTo>
                  <a:pt x="1475" y="5986"/>
                </a:lnTo>
                <a:lnTo>
                  <a:pt x="1640" y="6054"/>
                </a:lnTo>
                <a:lnTo>
                  <a:pt x="1805" y="6102"/>
                </a:lnTo>
                <a:lnTo>
                  <a:pt x="1970" y="6131"/>
                </a:lnTo>
                <a:lnTo>
                  <a:pt x="2164" y="6141"/>
                </a:lnTo>
                <a:lnTo>
                  <a:pt x="2290" y="6131"/>
                </a:lnTo>
                <a:lnTo>
                  <a:pt x="2397" y="6122"/>
                </a:lnTo>
                <a:lnTo>
                  <a:pt x="2504" y="6102"/>
                </a:lnTo>
                <a:lnTo>
                  <a:pt x="2601" y="6083"/>
                </a:lnTo>
                <a:lnTo>
                  <a:pt x="2688" y="6063"/>
                </a:lnTo>
                <a:lnTo>
                  <a:pt x="2775" y="6025"/>
                </a:lnTo>
                <a:lnTo>
                  <a:pt x="2843" y="5976"/>
                </a:lnTo>
                <a:lnTo>
                  <a:pt x="2911" y="5918"/>
                </a:lnTo>
                <a:lnTo>
                  <a:pt x="2969" y="5869"/>
                </a:lnTo>
                <a:lnTo>
                  <a:pt x="3018" y="5802"/>
                </a:lnTo>
                <a:lnTo>
                  <a:pt x="3066" y="5734"/>
                </a:lnTo>
                <a:lnTo>
                  <a:pt x="3105" y="5656"/>
                </a:lnTo>
                <a:lnTo>
                  <a:pt x="3134" y="5569"/>
                </a:lnTo>
                <a:lnTo>
                  <a:pt x="3144" y="5481"/>
                </a:lnTo>
                <a:lnTo>
                  <a:pt x="3154" y="5394"/>
                </a:lnTo>
                <a:lnTo>
                  <a:pt x="3163" y="5278"/>
                </a:lnTo>
                <a:lnTo>
                  <a:pt x="3154" y="5210"/>
                </a:lnTo>
                <a:lnTo>
                  <a:pt x="3144" y="5142"/>
                </a:lnTo>
                <a:lnTo>
                  <a:pt x="3134" y="5074"/>
                </a:lnTo>
                <a:lnTo>
                  <a:pt x="3115" y="5025"/>
                </a:lnTo>
                <a:lnTo>
                  <a:pt x="3086" y="4967"/>
                </a:lnTo>
                <a:lnTo>
                  <a:pt x="3047" y="4909"/>
                </a:lnTo>
                <a:lnTo>
                  <a:pt x="2998" y="4880"/>
                </a:lnTo>
                <a:lnTo>
                  <a:pt x="2950" y="4831"/>
                </a:lnTo>
                <a:lnTo>
                  <a:pt x="2834" y="4764"/>
                </a:lnTo>
                <a:lnTo>
                  <a:pt x="2698" y="4715"/>
                </a:lnTo>
                <a:lnTo>
                  <a:pt x="2552" y="4666"/>
                </a:lnTo>
                <a:lnTo>
                  <a:pt x="2387" y="4628"/>
                </a:lnTo>
                <a:lnTo>
                  <a:pt x="2271" y="4589"/>
                </a:lnTo>
                <a:lnTo>
                  <a:pt x="2154" y="4540"/>
                </a:lnTo>
                <a:lnTo>
                  <a:pt x="2116" y="4492"/>
                </a:lnTo>
                <a:lnTo>
                  <a:pt x="2077" y="4453"/>
                </a:lnTo>
                <a:lnTo>
                  <a:pt x="2057" y="4395"/>
                </a:lnTo>
                <a:lnTo>
                  <a:pt x="2048" y="4356"/>
                </a:lnTo>
                <a:lnTo>
                  <a:pt x="2057" y="4308"/>
                </a:lnTo>
                <a:lnTo>
                  <a:pt x="2067" y="4259"/>
                </a:lnTo>
                <a:lnTo>
                  <a:pt x="2077" y="4230"/>
                </a:lnTo>
                <a:lnTo>
                  <a:pt x="2106" y="4201"/>
                </a:lnTo>
                <a:lnTo>
                  <a:pt x="2135" y="4172"/>
                </a:lnTo>
                <a:lnTo>
                  <a:pt x="2164" y="4143"/>
                </a:lnTo>
                <a:lnTo>
                  <a:pt x="2213" y="4123"/>
                </a:lnTo>
                <a:lnTo>
                  <a:pt x="2271" y="4114"/>
                </a:lnTo>
                <a:lnTo>
                  <a:pt x="2348" y="4094"/>
                </a:lnTo>
                <a:lnTo>
                  <a:pt x="2436" y="4065"/>
                </a:lnTo>
                <a:lnTo>
                  <a:pt x="2504" y="4046"/>
                </a:lnTo>
                <a:lnTo>
                  <a:pt x="2572" y="4007"/>
                </a:lnTo>
                <a:lnTo>
                  <a:pt x="2639" y="3958"/>
                </a:lnTo>
                <a:lnTo>
                  <a:pt x="2698" y="3910"/>
                </a:lnTo>
                <a:lnTo>
                  <a:pt x="2766" y="3861"/>
                </a:lnTo>
                <a:lnTo>
                  <a:pt x="2804" y="3803"/>
                </a:lnTo>
                <a:lnTo>
                  <a:pt x="2901" y="3667"/>
                </a:lnTo>
                <a:lnTo>
                  <a:pt x="2940" y="3590"/>
                </a:lnTo>
                <a:lnTo>
                  <a:pt x="2969" y="3522"/>
                </a:lnTo>
                <a:lnTo>
                  <a:pt x="2979" y="3444"/>
                </a:lnTo>
                <a:lnTo>
                  <a:pt x="2998" y="3367"/>
                </a:lnTo>
                <a:lnTo>
                  <a:pt x="3008" y="3279"/>
                </a:lnTo>
                <a:lnTo>
                  <a:pt x="3008" y="3192"/>
                </a:lnTo>
                <a:lnTo>
                  <a:pt x="2998" y="3075"/>
                </a:lnTo>
                <a:lnTo>
                  <a:pt x="2969" y="2959"/>
                </a:lnTo>
                <a:lnTo>
                  <a:pt x="3047" y="2940"/>
                </a:lnTo>
                <a:lnTo>
                  <a:pt x="3105" y="2920"/>
                </a:lnTo>
                <a:lnTo>
                  <a:pt x="3154" y="2901"/>
                </a:lnTo>
                <a:close/>
                <a:moveTo>
                  <a:pt x="3454" y="4802"/>
                </a:moveTo>
                <a:lnTo>
                  <a:pt x="4066" y="4802"/>
                </a:lnTo>
                <a:lnTo>
                  <a:pt x="4056" y="4725"/>
                </a:lnTo>
                <a:lnTo>
                  <a:pt x="4056" y="4647"/>
                </a:lnTo>
                <a:lnTo>
                  <a:pt x="4056" y="4550"/>
                </a:lnTo>
                <a:lnTo>
                  <a:pt x="4056" y="4424"/>
                </a:lnTo>
                <a:lnTo>
                  <a:pt x="4056" y="2668"/>
                </a:lnTo>
                <a:lnTo>
                  <a:pt x="4056" y="2571"/>
                </a:lnTo>
                <a:lnTo>
                  <a:pt x="4056" y="2484"/>
                </a:lnTo>
                <a:lnTo>
                  <a:pt x="4056" y="2416"/>
                </a:lnTo>
                <a:lnTo>
                  <a:pt x="4066" y="2358"/>
                </a:lnTo>
                <a:lnTo>
                  <a:pt x="3454" y="2358"/>
                </a:lnTo>
                <a:lnTo>
                  <a:pt x="3464" y="2416"/>
                </a:lnTo>
                <a:lnTo>
                  <a:pt x="3464" y="2493"/>
                </a:lnTo>
                <a:lnTo>
                  <a:pt x="3474" y="2571"/>
                </a:lnTo>
                <a:lnTo>
                  <a:pt x="3474" y="2678"/>
                </a:lnTo>
                <a:lnTo>
                  <a:pt x="3474" y="4453"/>
                </a:lnTo>
                <a:lnTo>
                  <a:pt x="3474" y="4560"/>
                </a:lnTo>
                <a:lnTo>
                  <a:pt x="3464" y="4657"/>
                </a:lnTo>
                <a:lnTo>
                  <a:pt x="3464" y="4734"/>
                </a:lnTo>
                <a:close/>
                <a:moveTo>
                  <a:pt x="5725" y="4725"/>
                </a:moveTo>
                <a:lnTo>
                  <a:pt x="5725" y="4181"/>
                </a:lnTo>
                <a:lnTo>
                  <a:pt x="5657" y="4220"/>
                </a:lnTo>
                <a:lnTo>
                  <a:pt x="5589" y="4249"/>
                </a:lnTo>
                <a:lnTo>
                  <a:pt x="5501" y="4269"/>
                </a:lnTo>
                <a:lnTo>
                  <a:pt x="5424" y="4269"/>
                </a:lnTo>
                <a:lnTo>
                  <a:pt x="5366" y="4269"/>
                </a:lnTo>
                <a:lnTo>
                  <a:pt x="5317" y="4249"/>
                </a:lnTo>
                <a:lnTo>
                  <a:pt x="5278" y="4230"/>
                </a:lnTo>
                <a:lnTo>
                  <a:pt x="5249" y="4181"/>
                </a:lnTo>
                <a:lnTo>
                  <a:pt x="5220" y="4123"/>
                </a:lnTo>
                <a:lnTo>
                  <a:pt x="5201" y="4065"/>
                </a:lnTo>
                <a:lnTo>
                  <a:pt x="5191" y="3987"/>
                </a:lnTo>
                <a:lnTo>
                  <a:pt x="5181" y="3900"/>
                </a:lnTo>
                <a:lnTo>
                  <a:pt x="5181" y="2881"/>
                </a:lnTo>
                <a:lnTo>
                  <a:pt x="5424" y="2881"/>
                </a:lnTo>
                <a:lnTo>
                  <a:pt x="5463" y="2881"/>
                </a:lnTo>
                <a:lnTo>
                  <a:pt x="5531" y="2891"/>
                </a:lnTo>
                <a:lnTo>
                  <a:pt x="5608" y="2891"/>
                </a:lnTo>
                <a:lnTo>
                  <a:pt x="5647" y="2891"/>
                </a:lnTo>
                <a:lnTo>
                  <a:pt x="5647" y="2358"/>
                </a:lnTo>
                <a:lnTo>
                  <a:pt x="5181" y="2358"/>
                </a:lnTo>
                <a:lnTo>
                  <a:pt x="5181" y="2270"/>
                </a:lnTo>
                <a:lnTo>
                  <a:pt x="5181" y="2193"/>
                </a:lnTo>
                <a:lnTo>
                  <a:pt x="5181" y="2115"/>
                </a:lnTo>
                <a:lnTo>
                  <a:pt x="5191" y="2057"/>
                </a:lnTo>
                <a:lnTo>
                  <a:pt x="5191" y="1999"/>
                </a:lnTo>
                <a:lnTo>
                  <a:pt x="5191" y="1960"/>
                </a:lnTo>
                <a:lnTo>
                  <a:pt x="5191" y="1921"/>
                </a:lnTo>
                <a:lnTo>
                  <a:pt x="5201" y="1902"/>
                </a:lnTo>
                <a:lnTo>
                  <a:pt x="4570" y="1902"/>
                </a:lnTo>
                <a:lnTo>
                  <a:pt x="4589" y="2018"/>
                </a:lnTo>
                <a:lnTo>
                  <a:pt x="4589" y="2144"/>
                </a:lnTo>
                <a:lnTo>
                  <a:pt x="4589" y="2358"/>
                </a:lnTo>
                <a:lnTo>
                  <a:pt x="4318" y="2358"/>
                </a:lnTo>
                <a:lnTo>
                  <a:pt x="4318" y="2891"/>
                </a:lnTo>
                <a:lnTo>
                  <a:pt x="4395" y="2891"/>
                </a:lnTo>
                <a:lnTo>
                  <a:pt x="4444" y="2881"/>
                </a:lnTo>
                <a:lnTo>
                  <a:pt x="4473" y="2881"/>
                </a:lnTo>
                <a:lnTo>
                  <a:pt x="4483" y="2881"/>
                </a:lnTo>
                <a:lnTo>
                  <a:pt x="4502" y="2881"/>
                </a:lnTo>
                <a:lnTo>
                  <a:pt x="4541" y="2881"/>
                </a:lnTo>
                <a:lnTo>
                  <a:pt x="4570" y="2881"/>
                </a:lnTo>
                <a:lnTo>
                  <a:pt x="4589" y="2881"/>
                </a:lnTo>
                <a:lnTo>
                  <a:pt x="4589" y="2891"/>
                </a:lnTo>
                <a:lnTo>
                  <a:pt x="4580" y="2891"/>
                </a:lnTo>
                <a:lnTo>
                  <a:pt x="4580" y="3881"/>
                </a:lnTo>
                <a:lnTo>
                  <a:pt x="4589" y="4036"/>
                </a:lnTo>
                <a:lnTo>
                  <a:pt x="4599" y="4162"/>
                </a:lnTo>
                <a:lnTo>
                  <a:pt x="4619" y="4288"/>
                </a:lnTo>
                <a:lnTo>
                  <a:pt x="4638" y="4414"/>
                </a:lnTo>
                <a:lnTo>
                  <a:pt x="4696" y="4540"/>
                </a:lnTo>
                <a:lnTo>
                  <a:pt x="4754" y="4637"/>
                </a:lnTo>
                <a:lnTo>
                  <a:pt x="4793" y="4686"/>
                </a:lnTo>
                <a:lnTo>
                  <a:pt x="4832" y="4725"/>
                </a:lnTo>
                <a:lnTo>
                  <a:pt x="4890" y="4744"/>
                </a:lnTo>
                <a:lnTo>
                  <a:pt x="4948" y="4783"/>
                </a:lnTo>
                <a:lnTo>
                  <a:pt x="5007" y="4802"/>
                </a:lnTo>
                <a:lnTo>
                  <a:pt x="5084" y="4822"/>
                </a:lnTo>
                <a:lnTo>
                  <a:pt x="5162" y="4831"/>
                </a:lnTo>
                <a:lnTo>
                  <a:pt x="5249" y="4831"/>
                </a:lnTo>
                <a:lnTo>
                  <a:pt x="5385" y="4831"/>
                </a:lnTo>
                <a:lnTo>
                  <a:pt x="5501" y="4812"/>
                </a:lnTo>
                <a:lnTo>
                  <a:pt x="5628" y="4773"/>
                </a:lnTo>
                <a:close/>
                <a:moveTo>
                  <a:pt x="4134" y="1523"/>
                </a:moveTo>
                <a:lnTo>
                  <a:pt x="4134" y="1446"/>
                </a:lnTo>
                <a:lnTo>
                  <a:pt x="4114" y="1368"/>
                </a:lnTo>
                <a:lnTo>
                  <a:pt x="4075" y="1300"/>
                </a:lnTo>
                <a:lnTo>
                  <a:pt x="4027" y="1232"/>
                </a:lnTo>
                <a:lnTo>
                  <a:pt x="3969" y="1184"/>
                </a:lnTo>
                <a:lnTo>
                  <a:pt x="3910" y="1145"/>
                </a:lnTo>
                <a:lnTo>
                  <a:pt x="3833" y="1116"/>
                </a:lnTo>
                <a:lnTo>
                  <a:pt x="3765" y="1106"/>
                </a:lnTo>
                <a:lnTo>
                  <a:pt x="3678" y="1116"/>
                </a:lnTo>
                <a:lnTo>
                  <a:pt x="3619" y="1145"/>
                </a:lnTo>
                <a:lnTo>
                  <a:pt x="3551" y="1184"/>
                </a:lnTo>
                <a:lnTo>
                  <a:pt x="3484" y="1232"/>
                </a:lnTo>
                <a:lnTo>
                  <a:pt x="3445" y="1290"/>
                </a:lnTo>
                <a:lnTo>
                  <a:pt x="3406" y="1368"/>
                </a:lnTo>
                <a:lnTo>
                  <a:pt x="3387" y="1436"/>
                </a:lnTo>
                <a:lnTo>
                  <a:pt x="3377" y="1523"/>
                </a:lnTo>
                <a:lnTo>
                  <a:pt x="3387" y="1601"/>
                </a:lnTo>
                <a:lnTo>
                  <a:pt x="3406" y="1678"/>
                </a:lnTo>
                <a:lnTo>
                  <a:pt x="3445" y="1737"/>
                </a:lnTo>
                <a:lnTo>
                  <a:pt x="3484" y="1805"/>
                </a:lnTo>
                <a:lnTo>
                  <a:pt x="3551" y="1863"/>
                </a:lnTo>
                <a:lnTo>
                  <a:pt x="3619" y="1902"/>
                </a:lnTo>
                <a:lnTo>
                  <a:pt x="3678" y="1911"/>
                </a:lnTo>
                <a:lnTo>
                  <a:pt x="3765" y="1921"/>
                </a:lnTo>
                <a:lnTo>
                  <a:pt x="3833" y="1911"/>
                </a:lnTo>
                <a:lnTo>
                  <a:pt x="3910" y="1902"/>
                </a:lnTo>
                <a:lnTo>
                  <a:pt x="3969" y="1863"/>
                </a:lnTo>
                <a:lnTo>
                  <a:pt x="4027" y="1805"/>
                </a:lnTo>
                <a:lnTo>
                  <a:pt x="4075" y="1737"/>
                </a:lnTo>
                <a:lnTo>
                  <a:pt x="4114" y="1669"/>
                </a:lnTo>
                <a:lnTo>
                  <a:pt x="4134" y="1601"/>
                </a:lnTo>
                <a:close/>
                <a:moveTo>
                  <a:pt x="6869" y="1300"/>
                </a:moveTo>
                <a:lnTo>
                  <a:pt x="6869" y="5666"/>
                </a:lnTo>
                <a:lnTo>
                  <a:pt x="6860" y="5792"/>
                </a:lnTo>
                <a:lnTo>
                  <a:pt x="6840" y="5918"/>
                </a:lnTo>
                <a:lnTo>
                  <a:pt x="6811" y="6044"/>
                </a:lnTo>
                <a:lnTo>
                  <a:pt x="6782" y="6161"/>
                </a:lnTo>
                <a:lnTo>
                  <a:pt x="6724" y="6267"/>
                </a:lnTo>
                <a:lnTo>
                  <a:pt x="6656" y="6384"/>
                </a:lnTo>
                <a:lnTo>
                  <a:pt x="6578" y="6481"/>
                </a:lnTo>
                <a:lnTo>
                  <a:pt x="6491" y="6578"/>
                </a:lnTo>
                <a:lnTo>
                  <a:pt x="6394" y="6675"/>
                </a:lnTo>
                <a:lnTo>
                  <a:pt x="6297" y="6752"/>
                </a:lnTo>
                <a:lnTo>
                  <a:pt x="6181" y="6820"/>
                </a:lnTo>
                <a:lnTo>
                  <a:pt x="6074" y="6878"/>
                </a:lnTo>
                <a:lnTo>
                  <a:pt x="5967" y="6908"/>
                </a:lnTo>
                <a:lnTo>
                  <a:pt x="5841" y="6946"/>
                </a:lnTo>
                <a:lnTo>
                  <a:pt x="5715" y="6966"/>
                </a:lnTo>
                <a:lnTo>
                  <a:pt x="5589" y="6966"/>
                </a:lnTo>
                <a:lnTo>
                  <a:pt x="1301" y="6966"/>
                </a:lnTo>
                <a:lnTo>
                  <a:pt x="1155" y="6966"/>
                </a:lnTo>
                <a:lnTo>
                  <a:pt x="1039" y="6946"/>
                </a:lnTo>
                <a:lnTo>
                  <a:pt x="913" y="6908"/>
                </a:lnTo>
                <a:lnTo>
                  <a:pt x="806" y="6878"/>
                </a:lnTo>
                <a:lnTo>
                  <a:pt x="690" y="6820"/>
                </a:lnTo>
                <a:lnTo>
                  <a:pt x="583" y="6752"/>
                </a:lnTo>
                <a:lnTo>
                  <a:pt x="476" y="6675"/>
                </a:lnTo>
                <a:lnTo>
                  <a:pt x="379" y="6578"/>
                </a:lnTo>
                <a:lnTo>
                  <a:pt x="301" y="6481"/>
                </a:lnTo>
                <a:lnTo>
                  <a:pt x="214" y="6384"/>
                </a:lnTo>
                <a:lnTo>
                  <a:pt x="146" y="6267"/>
                </a:lnTo>
                <a:lnTo>
                  <a:pt x="98" y="6161"/>
                </a:lnTo>
                <a:lnTo>
                  <a:pt x="59" y="6044"/>
                </a:lnTo>
                <a:lnTo>
                  <a:pt x="30" y="5918"/>
                </a:lnTo>
                <a:lnTo>
                  <a:pt x="10" y="5792"/>
                </a:lnTo>
                <a:lnTo>
                  <a:pt x="1" y="5666"/>
                </a:lnTo>
                <a:lnTo>
                  <a:pt x="1" y="1300"/>
                </a:lnTo>
                <a:lnTo>
                  <a:pt x="10" y="1174"/>
                </a:lnTo>
                <a:lnTo>
                  <a:pt x="30" y="1048"/>
                </a:lnTo>
                <a:lnTo>
                  <a:pt x="59" y="922"/>
                </a:lnTo>
                <a:lnTo>
                  <a:pt x="98" y="805"/>
                </a:lnTo>
                <a:lnTo>
                  <a:pt x="146" y="699"/>
                </a:lnTo>
                <a:lnTo>
                  <a:pt x="214" y="582"/>
                </a:lnTo>
                <a:lnTo>
                  <a:pt x="301" y="485"/>
                </a:lnTo>
                <a:lnTo>
                  <a:pt x="379" y="388"/>
                </a:lnTo>
                <a:lnTo>
                  <a:pt x="476" y="291"/>
                </a:lnTo>
                <a:lnTo>
                  <a:pt x="583" y="214"/>
                </a:lnTo>
                <a:lnTo>
                  <a:pt x="690" y="146"/>
                </a:lnTo>
                <a:lnTo>
                  <a:pt x="806" y="87"/>
                </a:lnTo>
                <a:lnTo>
                  <a:pt x="913" y="58"/>
                </a:lnTo>
                <a:lnTo>
                  <a:pt x="1039" y="20"/>
                </a:lnTo>
                <a:lnTo>
                  <a:pt x="1155" y="0"/>
                </a:lnTo>
                <a:lnTo>
                  <a:pt x="1301" y="0"/>
                </a:lnTo>
                <a:lnTo>
                  <a:pt x="5589" y="0"/>
                </a:lnTo>
                <a:lnTo>
                  <a:pt x="5715" y="0"/>
                </a:lnTo>
                <a:lnTo>
                  <a:pt x="5841" y="20"/>
                </a:lnTo>
                <a:lnTo>
                  <a:pt x="5967" y="58"/>
                </a:lnTo>
                <a:lnTo>
                  <a:pt x="6074" y="87"/>
                </a:lnTo>
                <a:lnTo>
                  <a:pt x="6181" y="146"/>
                </a:lnTo>
                <a:lnTo>
                  <a:pt x="6297" y="214"/>
                </a:lnTo>
                <a:lnTo>
                  <a:pt x="6394" y="291"/>
                </a:lnTo>
                <a:lnTo>
                  <a:pt x="6491" y="388"/>
                </a:lnTo>
                <a:lnTo>
                  <a:pt x="6578" y="485"/>
                </a:lnTo>
                <a:lnTo>
                  <a:pt x="6656" y="582"/>
                </a:lnTo>
                <a:lnTo>
                  <a:pt x="6724" y="699"/>
                </a:lnTo>
                <a:lnTo>
                  <a:pt x="6782" y="805"/>
                </a:lnTo>
                <a:lnTo>
                  <a:pt x="6811" y="922"/>
                </a:lnTo>
                <a:lnTo>
                  <a:pt x="6840" y="1048"/>
                </a:lnTo>
                <a:lnTo>
                  <a:pt x="6860" y="11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g27001e09063_1_0"/>
          <p:cNvGrpSpPr/>
          <p:nvPr/>
        </p:nvGrpSpPr>
        <p:grpSpPr>
          <a:xfrm>
            <a:off x="10989996" y="7720395"/>
            <a:ext cx="4285297" cy="2861971"/>
            <a:chOff x="16095499" y="1659750"/>
            <a:chExt cx="4762500" cy="3180675"/>
          </a:xfrm>
        </p:grpSpPr>
        <p:pic>
          <p:nvPicPr>
            <p:cNvPr id="280" name="Google Shape;280;g27001e09063_1_0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95499" y="1659750"/>
              <a:ext cx="4762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27001e09063_1_0"/>
            <p:cNvSpPr txBox="1"/>
            <p:nvPr/>
          </p:nvSpPr>
          <p:spPr>
            <a:xfrm>
              <a:off x="16226750" y="3745725"/>
              <a:ext cx="4500000" cy="10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Training Loop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2" name="Google Shape;282;g27001e09063_1_0"/>
          <p:cNvGrpSpPr/>
          <p:nvPr/>
        </p:nvGrpSpPr>
        <p:grpSpPr>
          <a:xfrm>
            <a:off x="16868221" y="7720395"/>
            <a:ext cx="4285297" cy="2861971"/>
            <a:chOff x="16095499" y="1659750"/>
            <a:chExt cx="4762500" cy="3180675"/>
          </a:xfrm>
        </p:grpSpPr>
        <p:pic>
          <p:nvPicPr>
            <p:cNvPr id="283" name="Google Shape;283;g27001e09063_1_0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95499" y="1659750"/>
              <a:ext cx="4762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g27001e09063_1_0"/>
            <p:cNvSpPr txBox="1"/>
            <p:nvPr/>
          </p:nvSpPr>
          <p:spPr>
            <a:xfrm>
              <a:off x="16226750" y="3745725"/>
              <a:ext cx="4500000" cy="10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Unit Tests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5" name="Google Shape;285;g27001e09063_1_0"/>
          <p:cNvGrpSpPr/>
          <p:nvPr/>
        </p:nvGrpSpPr>
        <p:grpSpPr>
          <a:xfrm>
            <a:off x="10989933" y="3133620"/>
            <a:ext cx="4285426" cy="3662350"/>
            <a:chOff x="16095499" y="1659750"/>
            <a:chExt cx="4762642" cy="4070183"/>
          </a:xfrm>
        </p:grpSpPr>
        <p:pic>
          <p:nvPicPr>
            <p:cNvPr id="286" name="Google Shape;286;g27001e09063_1_0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95499" y="1659750"/>
              <a:ext cx="4762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27001e09063_1_0"/>
            <p:cNvSpPr txBox="1"/>
            <p:nvPr/>
          </p:nvSpPr>
          <p:spPr>
            <a:xfrm>
              <a:off x="16226741" y="3745733"/>
              <a:ext cx="4631400" cy="19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Ingestion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8" name="Google Shape;288;g27001e09063_1_0"/>
          <p:cNvGrpSpPr/>
          <p:nvPr/>
        </p:nvGrpSpPr>
        <p:grpSpPr>
          <a:xfrm>
            <a:off x="16868171" y="3133620"/>
            <a:ext cx="4285414" cy="3662350"/>
            <a:chOff x="16095499" y="1659750"/>
            <a:chExt cx="4762630" cy="4070183"/>
          </a:xfrm>
        </p:grpSpPr>
        <p:pic>
          <p:nvPicPr>
            <p:cNvPr id="289" name="Google Shape;289;g27001e09063_1_0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95499" y="1659750"/>
              <a:ext cx="4762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g27001e09063_1_0"/>
            <p:cNvSpPr txBox="1"/>
            <p:nvPr/>
          </p:nvSpPr>
          <p:spPr>
            <a:xfrm>
              <a:off x="16095629" y="3745733"/>
              <a:ext cx="4762500" cy="19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Preprocessing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291" name="Google Shape;291;g27001e09063_1_0"/>
          <p:cNvCxnSpPr/>
          <p:nvPr/>
        </p:nvCxnSpPr>
        <p:spPr>
          <a:xfrm>
            <a:off x="8268050" y="6795975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g2d1ef11d742_0_326"/>
          <p:cNvGrpSpPr/>
          <p:nvPr/>
        </p:nvGrpSpPr>
        <p:grpSpPr>
          <a:xfrm>
            <a:off x="10104600" y="3678388"/>
            <a:ext cx="4174800" cy="6359225"/>
            <a:chOff x="2723638" y="1797000"/>
            <a:chExt cx="4174800" cy="6359225"/>
          </a:xfrm>
        </p:grpSpPr>
        <p:sp>
          <p:nvSpPr>
            <p:cNvPr id="297" name="Google Shape;297;g2d1ef11d742_0_326"/>
            <p:cNvSpPr/>
            <p:nvPr/>
          </p:nvSpPr>
          <p:spPr>
            <a:xfrm>
              <a:off x="2891737" y="1797000"/>
              <a:ext cx="3838599" cy="3924476"/>
            </a:xfrm>
            <a:custGeom>
              <a:rect b="b" l="l" r="r" t="t"/>
              <a:pathLst>
                <a:path extrusionOk="0" h="6967" w="5521">
                  <a:moveTo>
                    <a:pt x="5521" y="4531"/>
                  </a:moveTo>
                  <a:lnTo>
                    <a:pt x="5521" y="4823"/>
                  </a:lnTo>
                  <a:lnTo>
                    <a:pt x="5521" y="4929"/>
                  </a:lnTo>
                  <a:lnTo>
                    <a:pt x="5511" y="5007"/>
                  </a:lnTo>
                  <a:lnTo>
                    <a:pt x="5492" y="5104"/>
                  </a:lnTo>
                  <a:lnTo>
                    <a:pt x="5462" y="5181"/>
                  </a:lnTo>
                  <a:lnTo>
                    <a:pt x="5424" y="5269"/>
                  </a:lnTo>
                  <a:lnTo>
                    <a:pt x="5385" y="5337"/>
                  </a:lnTo>
                  <a:lnTo>
                    <a:pt x="5336" y="5414"/>
                  </a:lnTo>
                  <a:lnTo>
                    <a:pt x="5268" y="5482"/>
                  </a:lnTo>
                  <a:lnTo>
                    <a:pt x="5200" y="5550"/>
                  </a:lnTo>
                  <a:lnTo>
                    <a:pt x="5142" y="5608"/>
                  </a:lnTo>
                  <a:lnTo>
                    <a:pt x="5065" y="5647"/>
                  </a:lnTo>
                  <a:lnTo>
                    <a:pt x="4997" y="5686"/>
                  </a:lnTo>
                  <a:lnTo>
                    <a:pt x="4909" y="5715"/>
                  </a:lnTo>
                  <a:lnTo>
                    <a:pt x="4832" y="5734"/>
                  </a:lnTo>
                  <a:lnTo>
                    <a:pt x="4744" y="5754"/>
                  </a:lnTo>
                  <a:lnTo>
                    <a:pt x="4657" y="5754"/>
                  </a:lnTo>
                  <a:lnTo>
                    <a:pt x="4395" y="5754"/>
                  </a:lnTo>
                  <a:lnTo>
                    <a:pt x="3231" y="6967"/>
                  </a:lnTo>
                  <a:lnTo>
                    <a:pt x="3231" y="5754"/>
                  </a:lnTo>
                  <a:lnTo>
                    <a:pt x="874" y="5754"/>
                  </a:lnTo>
                  <a:lnTo>
                    <a:pt x="786" y="5754"/>
                  </a:lnTo>
                  <a:lnTo>
                    <a:pt x="699" y="5734"/>
                  </a:lnTo>
                  <a:lnTo>
                    <a:pt x="621" y="5715"/>
                  </a:lnTo>
                  <a:lnTo>
                    <a:pt x="534" y="5686"/>
                  </a:lnTo>
                  <a:lnTo>
                    <a:pt x="466" y="5647"/>
                  </a:lnTo>
                  <a:lnTo>
                    <a:pt x="389" y="5608"/>
                  </a:lnTo>
                  <a:lnTo>
                    <a:pt x="321" y="5550"/>
                  </a:lnTo>
                  <a:lnTo>
                    <a:pt x="253" y="5482"/>
                  </a:lnTo>
                  <a:lnTo>
                    <a:pt x="195" y="5414"/>
                  </a:lnTo>
                  <a:lnTo>
                    <a:pt x="146" y="5337"/>
                  </a:lnTo>
                  <a:lnTo>
                    <a:pt x="98" y="5269"/>
                  </a:lnTo>
                  <a:lnTo>
                    <a:pt x="59" y="5181"/>
                  </a:lnTo>
                  <a:lnTo>
                    <a:pt x="30" y="5104"/>
                  </a:lnTo>
                  <a:lnTo>
                    <a:pt x="20" y="5007"/>
                  </a:lnTo>
                  <a:lnTo>
                    <a:pt x="1" y="4929"/>
                  </a:lnTo>
                  <a:lnTo>
                    <a:pt x="1" y="4823"/>
                  </a:lnTo>
                  <a:lnTo>
                    <a:pt x="1" y="4531"/>
                  </a:lnTo>
                  <a:close/>
                  <a:moveTo>
                    <a:pt x="5521" y="3047"/>
                  </a:moveTo>
                  <a:lnTo>
                    <a:pt x="5521" y="4211"/>
                  </a:lnTo>
                  <a:lnTo>
                    <a:pt x="1" y="4211"/>
                  </a:lnTo>
                  <a:lnTo>
                    <a:pt x="1" y="3047"/>
                  </a:lnTo>
                  <a:close/>
                  <a:moveTo>
                    <a:pt x="5521" y="1563"/>
                  </a:moveTo>
                  <a:lnTo>
                    <a:pt x="5521" y="2717"/>
                  </a:lnTo>
                  <a:lnTo>
                    <a:pt x="1" y="2717"/>
                  </a:lnTo>
                  <a:lnTo>
                    <a:pt x="1" y="1563"/>
                  </a:lnTo>
                  <a:close/>
                  <a:moveTo>
                    <a:pt x="5521" y="932"/>
                  </a:moveTo>
                  <a:lnTo>
                    <a:pt x="5521" y="1233"/>
                  </a:lnTo>
                  <a:lnTo>
                    <a:pt x="1" y="1233"/>
                  </a:lnTo>
                  <a:lnTo>
                    <a:pt x="1" y="932"/>
                  </a:lnTo>
                  <a:lnTo>
                    <a:pt x="1" y="826"/>
                  </a:lnTo>
                  <a:lnTo>
                    <a:pt x="20" y="748"/>
                  </a:lnTo>
                  <a:lnTo>
                    <a:pt x="30" y="651"/>
                  </a:lnTo>
                  <a:lnTo>
                    <a:pt x="59" y="573"/>
                  </a:lnTo>
                  <a:lnTo>
                    <a:pt x="98" y="486"/>
                  </a:lnTo>
                  <a:lnTo>
                    <a:pt x="146" y="418"/>
                  </a:lnTo>
                  <a:lnTo>
                    <a:pt x="195" y="340"/>
                  </a:lnTo>
                  <a:lnTo>
                    <a:pt x="253" y="282"/>
                  </a:lnTo>
                  <a:lnTo>
                    <a:pt x="321" y="214"/>
                  </a:lnTo>
                  <a:lnTo>
                    <a:pt x="389" y="156"/>
                  </a:lnTo>
                  <a:lnTo>
                    <a:pt x="466" y="117"/>
                  </a:lnTo>
                  <a:lnTo>
                    <a:pt x="534" y="79"/>
                  </a:lnTo>
                  <a:lnTo>
                    <a:pt x="621" y="40"/>
                  </a:lnTo>
                  <a:lnTo>
                    <a:pt x="699" y="20"/>
                  </a:lnTo>
                  <a:lnTo>
                    <a:pt x="786" y="11"/>
                  </a:lnTo>
                  <a:lnTo>
                    <a:pt x="874" y="1"/>
                  </a:lnTo>
                  <a:lnTo>
                    <a:pt x="4657" y="1"/>
                  </a:lnTo>
                  <a:lnTo>
                    <a:pt x="4744" y="11"/>
                  </a:lnTo>
                  <a:lnTo>
                    <a:pt x="4832" y="20"/>
                  </a:lnTo>
                  <a:lnTo>
                    <a:pt x="4909" y="40"/>
                  </a:lnTo>
                  <a:lnTo>
                    <a:pt x="4997" y="79"/>
                  </a:lnTo>
                  <a:lnTo>
                    <a:pt x="5065" y="117"/>
                  </a:lnTo>
                  <a:lnTo>
                    <a:pt x="5142" y="156"/>
                  </a:lnTo>
                  <a:lnTo>
                    <a:pt x="5200" y="214"/>
                  </a:lnTo>
                  <a:lnTo>
                    <a:pt x="5268" y="282"/>
                  </a:lnTo>
                  <a:lnTo>
                    <a:pt x="5336" y="340"/>
                  </a:lnTo>
                  <a:lnTo>
                    <a:pt x="5385" y="418"/>
                  </a:lnTo>
                  <a:lnTo>
                    <a:pt x="5424" y="486"/>
                  </a:lnTo>
                  <a:lnTo>
                    <a:pt x="5462" y="573"/>
                  </a:lnTo>
                  <a:lnTo>
                    <a:pt x="5492" y="651"/>
                  </a:lnTo>
                  <a:lnTo>
                    <a:pt x="5511" y="748"/>
                  </a:lnTo>
                  <a:lnTo>
                    <a:pt x="5521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2d1ef11d742_0_326"/>
            <p:cNvSpPr txBox="1"/>
            <p:nvPr/>
          </p:nvSpPr>
          <p:spPr>
            <a:xfrm>
              <a:off x="2723638" y="5508725"/>
              <a:ext cx="41748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Prompt</a:t>
              </a:r>
              <a:endParaRPr sz="8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Template</a:t>
              </a:r>
              <a:endParaRPr sz="8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g2d1ef11d742_0_218"/>
          <p:cNvCxnSpPr/>
          <p:nvPr/>
        </p:nvCxnSpPr>
        <p:spPr>
          <a:xfrm>
            <a:off x="8478125" y="6802738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04" name="Google Shape;304;g2d1ef11d742_0_218"/>
          <p:cNvCxnSpPr/>
          <p:nvPr/>
        </p:nvCxnSpPr>
        <p:spPr>
          <a:xfrm>
            <a:off x="14742350" y="6802750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05" name="Google Shape;305;g2d1ef11d742_0_218"/>
          <p:cNvSpPr/>
          <p:nvPr/>
        </p:nvSpPr>
        <p:spPr>
          <a:xfrm>
            <a:off x="17337384" y="3009688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g2d1ef11d742_0_218"/>
          <p:cNvSpPr txBox="1"/>
          <p:nvPr/>
        </p:nvSpPr>
        <p:spPr>
          <a:xfrm>
            <a:off x="17955668" y="2817525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g2d1ef11d742_0_218"/>
          <p:cNvSpPr/>
          <p:nvPr/>
        </p:nvSpPr>
        <p:spPr>
          <a:xfrm>
            <a:off x="17337384" y="3926530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g2d1ef11d742_0_218"/>
          <p:cNvSpPr txBox="1"/>
          <p:nvPr/>
        </p:nvSpPr>
        <p:spPr>
          <a:xfrm>
            <a:off x="17955668" y="3734367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9" name="Google Shape;309;g2d1ef11d742_0_218"/>
          <p:cNvSpPr/>
          <p:nvPr/>
        </p:nvSpPr>
        <p:spPr>
          <a:xfrm>
            <a:off x="17337384" y="4843373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g2d1ef11d742_0_218"/>
          <p:cNvSpPr txBox="1"/>
          <p:nvPr/>
        </p:nvSpPr>
        <p:spPr>
          <a:xfrm>
            <a:off x="17955668" y="4651210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g2d1ef11d742_0_218"/>
          <p:cNvSpPr/>
          <p:nvPr/>
        </p:nvSpPr>
        <p:spPr>
          <a:xfrm>
            <a:off x="17337384" y="5760215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2" name="Google Shape;312;g2d1ef11d742_0_218"/>
          <p:cNvSpPr txBox="1"/>
          <p:nvPr/>
        </p:nvSpPr>
        <p:spPr>
          <a:xfrm>
            <a:off x="17955668" y="5568052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3" name="Google Shape;313;g2d1ef11d742_0_218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75" y="2851541"/>
            <a:ext cx="684662" cy="5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1ef11d742_0_218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85" y="4680404"/>
            <a:ext cx="684662" cy="598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d1ef11d742_0_218"/>
          <p:cNvSpPr txBox="1"/>
          <p:nvPr/>
        </p:nvSpPr>
        <p:spPr>
          <a:xfrm>
            <a:off x="17774475" y="7000875"/>
            <a:ext cx="4441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78%</a:t>
            </a:r>
            <a:endParaRPr b="1" sz="1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Covered Items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16" name="Google Shape;316;g2d1ef11d742_0_218"/>
          <p:cNvGrpSpPr/>
          <p:nvPr/>
        </p:nvGrpSpPr>
        <p:grpSpPr>
          <a:xfrm>
            <a:off x="5232763" y="6899525"/>
            <a:ext cx="2837100" cy="3358450"/>
            <a:chOff x="3080375" y="3935875"/>
            <a:chExt cx="2837100" cy="3358450"/>
          </a:xfrm>
        </p:grpSpPr>
        <p:sp>
          <p:nvSpPr>
            <p:cNvPr id="317" name="Google Shape;317;g2d1ef11d742_0_218"/>
            <p:cNvSpPr/>
            <p:nvPr/>
          </p:nvSpPr>
          <p:spPr>
            <a:xfrm>
              <a:off x="3625663" y="3935875"/>
              <a:ext cx="1746527" cy="1785607"/>
            </a:xfrm>
            <a:custGeom>
              <a:rect b="b" l="l" r="r" t="t"/>
              <a:pathLst>
                <a:path extrusionOk="0" h="6967" w="5521">
                  <a:moveTo>
                    <a:pt x="5521" y="4531"/>
                  </a:moveTo>
                  <a:lnTo>
                    <a:pt x="5521" y="4823"/>
                  </a:lnTo>
                  <a:lnTo>
                    <a:pt x="5521" y="4929"/>
                  </a:lnTo>
                  <a:lnTo>
                    <a:pt x="5511" y="5007"/>
                  </a:lnTo>
                  <a:lnTo>
                    <a:pt x="5492" y="5104"/>
                  </a:lnTo>
                  <a:lnTo>
                    <a:pt x="5462" y="5181"/>
                  </a:lnTo>
                  <a:lnTo>
                    <a:pt x="5424" y="5269"/>
                  </a:lnTo>
                  <a:lnTo>
                    <a:pt x="5385" y="5337"/>
                  </a:lnTo>
                  <a:lnTo>
                    <a:pt x="5336" y="5414"/>
                  </a:lnTo>
                  <a:lnTo>
                    <a:pt x="5268" y="5482"/>
                  </a:lnTo>
                  <a:lnTo>
                    <a:pt x="5200" y="5550"/>
                  </a:lnTo>
                  <a:lnTo>
                    <a:pt x="5142" y="5608"/>
                  </a:lnTo>
                  <a:lnTo>
                    <a:pt x="5065" y="5647"/>
                  </a:lnTo>
                  <a:lnTo>
                    <a:pt x="4997" y="5686"/>
                  </a:lnTo>
                  <a:lnTo>
                    <a:pt x="4909" y="5715"/>
                  </a:lnTo>
                  <a:lnTo>
                    <a:pt x="4832" y="5734"/>
                  </a:lnTo>
                  <a:lnTo>
                    <a:pt x="4744" y="5754"/>
                  </a:lnTo>
                  <a:lnTo>
                    <a:pt x="4657" y="5754"/>
                  </a:lnTo>
                  <a:lnTo>
                    <a:pt x="4395" y="5754"/>
                  </a:lnTo>
                  <a:lnTo>
                    <a:pt x="3231" y="6967"/>
                  </a:lnTo>
                  <a:lnTo>
                    <a:pt x="3231" y="5754"/>
                  </a:lnTo>
                  <a:lnTo>
                    <a:pt x="874" y="5754"/>
                  </a:lnTo>
                  <a:lnTo>
                    <a:pt x="786" y="5754"/>
                  </a:lnTo>
                  <a:lnTo>
                    <a:pt x="699" y="5734"/>
                  </a:lnTo>
                  <a:lnTo>
                    <a:pt x="621" y="5715"/>
                  </a:lnTo>
                  <a:lnTo>
                    <a:pt x="534" y="5686"/>
                  </a:lnTo>
                  <a:lnTo>
                    <a:pt x="466" y="5647"/>
                  </a:lnTo>
                  <a:lnTo>
                    <a:pt x="389" y="5608"/>
                  </a:lnTo>
                  <a:lnTo>
                    <a:pt x="321" y="5550"/>
                  </a:lnTo>
                  <a:lnTo>
                    <a:pt x="253" y="5482"/>
                  </a:lnTo>
                  <a:lnTo>
                    <a:pt x="195" y="5414"/>
                  </a:lnTo>
                  <a:lnTo>
                    <a:pt x="146" y="5337"/>
                  </a:lnTo>
                  <a:lnTo>
                    <a:pt x="98" y="5269"/>
                  </a:lnTo>
                  <a:lnTo>
                    <a:pt x="59" y="5181"/>
                  </a:lnTo>
                  <a:lnTo>
                    <a:pt x="30" y="5104"/>
                  </a:lnTo>
                  <a:lnTo>
                    <a:pt x="20" y="5007"/>
                  </a:lnTo>
                  <a:lnTo>
                    <a:pt x="1" y="4929"/>
                  </a:lnTo>
                  <a:lnTo>
                    <a:pt x="1" y="4823"/>
                  </a:lnTo>
                  <a:lnTo>
                    <a:pt x="1" y="4531"/>
                  </a:lnTo>
                  <a:close/>
                  <a:moveTo>
                    <a:pt x="5521" y="3047"/>
                  </a:moveTo>
                  <a:lnTo>
                    <a:pt x="5521" y="4211"/>
                  </a:lnTo>
                  <a:lnTo>
                    <a:pt x="1" y="4211"/>
                  </a:lnTo>
                  <a:lnTo>
                    <a:pt x="1" y="3047"/>
                  </a:lnTo>
                  <a:close/>
                  <a:moveTo>
                    <a:pt x="5521" y="1563"/>
                  </a:moveTo>
                  <a:lnTo>
                    <a:pt x="5521" y="2717"/>
                  </a:lnTo>
                  <a:lnTo>
                    <a:pt x="1" y="2717"/>
                  </a:lnTo>
                  <a:lnTo>
                    <a:pt x="1" y="1563"/>
                  </a:lnTo>
                  <a:close/>
                  <a:moveTo>
                    <a:pt x="5521" y="932"/>
                  </a:moveTo>
                  <a:lnTo>
                    <a:pt x="5521" y="1233"/>
                  </a:lnTo>
                  <a:lnTo>
                    <a:pt x="1" y="1233"/>
                  </a:lnTo>
                  <a:lnTo>
                    <a:pt x="1" y="932"/>
                  </a:lnTo>
                  <a:lnTo>
                    <a:pt x="1" y="826"/>
                  </a:lnTo>
                  <a:lnTo>
                    <a:pt x="20" y="748"/>
                  </a:lnTo>
                  <a:lnTo>
                    <a:pt x="30" y="651"/>
                  </a:lnTo>
                  <a:lnTo>
                    <a:pt x="59" y="573"/>
                  </a:lnTo>
                  <a:lnTo>
                    <a:pt x="98" y="486"/>
                  </a:lnTo>
                  <a:lnTo>
                    <a:pt x="146" y="418"/>
                  </a:lnTo>
                  <a:lnTo>
                    <a:pt x="195" y="340"/>
                  </a:lnTo>
                  <a:lnTo>
                    <a:pt x="253" y="282"/>
                  </a:lnTo>
                  <a:lnTo>
                    <a:pt x="321" y="214"/>
                  </a:lnTo>
                  <a:lnTo>
                    <a:pt x="389" y="156"/>
                  </a:lnTo>
                  <a:lnTo>
                    <a:pt x="466" y="117"/>
                  </a:lnTo>
                  <a:lnTo>
                    <a:pt x="534" y="79"/>
                  </a:lnTo>
                  <a:lnTo>
                    <a:pt x="621" y="40"/>
                  </a:lnTo>
                  <a:lnTo>
                    <a:pt x="699" y="20"/>
                  </a:lnTo>
                  <a:lnTo>
                    <a:pt x="786" y="11"/>
                  </a:lnTo>
                  <a:lnTo>
                    <a:pt x="874" y="1"/>
                  </a:lnTo>
                  <a:lnTo>
                    <a:pt x="4657" y="1"/>
                  </a:lnTo>
                  <a:lnTo>
                    <a:pt x="4744" y="11"/>
                  </a:lnTo>
                  <a:lnTo>
                    <a:pt x="4832" y="20"/>
                  </a:lnTo>
                  <a:lnTo>
                    <a:pt x="4909" y="40"/>
                  </a:lnTo>
                  <a:lnTo>
                    <a:pt x="4997" y="79"/>
                  </a:lnTo>
                  <a:lnTo>
                    <a:pt x="5065" y="117"/>
                  </a:lnTo>
                  <a:lnTo>
                    <a:pt x="5142" y="156"/>
                  </a:lnTo>
                  <a:lnTo>
                    <a:pt x="5200" y="214"/>
                  </a:lnTo>
                  <a:lnTo>
                    <a:pt x="5268" y="282"/>
                  </a:lnTo>
                  <a:lnTo>
                    <a:pt x="5336" y="340"/>
                  </a:lnTo>
                  <a:lnTo>
                    <a:pt x="5385" y="418"/>
                  </a:lnTo>
                  <a:lnTo>
                    <a:pt x="5424" y="486"/>
                  </a:lnTo>
                  <a:lnTo>
                    <a:pt x="5462" y="573"/>
                  </a:lnTo>
                  <a:lnTo>
                    <a:pt x="5492" y="651"/>
                  </a:lnTo>
                  <a:lnTo>
                    <a:pt x="5511" y="748"/>
                  </a:lnTo>
                  <a:lnTo>
                    <a:pt x="5521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2d1ef11d742_0_218"/>
            <p:cNvSpPr txBox="1"/>
            <p:nvPr/>
          </p:nvSpPr>
          <p:spPr>
            <a:xfrm>
              <a:off x="3080375" y="5508725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Prompt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Template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19" name="Google Shape;319;g2d1ef11d742_0_218"/>
          <p:cNvGrpSpPr/>
          <p:nvPr/>
        </p:nvGrpSpPr>
        <p:grpSpPr>
          <a:xfrm>
            <a:off x="1588438" y="6925376"/>
            <a:ext cx="2837100" cy="3306774"/>
            <a:chOff x="3033250" y="1155526"/>
            <a:chExt cx="2837100" cy="3306774"/>
          </a:xfrm>
        </p:grpSpPr>
        <p:sp>
          <p:nvSpPr>
            <p:cNvPr id="320" name="Google Shape;320;g2d1ef11d742_0_218"/>
            <p:cNvSpPr/>
            <p:nvPr/>
          </p:nvSpPr>
          <p:spPr>
            <a:xfrm>
              <a:off x="3503175" y="1155526"/>
              <a:ext cx="1897248" cy="1521181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2d1ef11d742_0_218"/>
            <p:cNvSpPr txBox="1"/>
            <p:nvPr/>
          </p:nvSpPr>
          <p:spPr>
            <a:xfrm>
              <a:off x="3033250" y="2676700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Curated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Checklist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22" name="Google Shape;322;g2d1ef11d742_0_218"/>
          <p:cNvGrpSpPr/>
          <p:nvPr/>
        </p:nvGrpSpPr>
        <p:grpSpPr>
          <a:xfrm>
            <a:off x="2592017" y="3458021"/>
            <a:ext cx="4327503" cy="2537617"/>
            <a:chOff x="7428979" y="1388896"/>
            <a:chExt cx="4327503" cy="2537617"/>
          </a:xfrm>
        </p:grpSpPr>
        <p:grpSp>
          <p:nvGrpSpPr>
            <p:cNvPr id="323" name="Google Shape;323;g2d1ef11d742_0_218"/>
            <p:cNvGrpSpPr/>
            <p:nvPr/>
          </p:nvGrpSpPr>
          <p:grpSpPr>
            <a:xfrm>
              <a:off x="7428979" y="1388896"/>
              <a:ext cx="4327503" cy="2537617"/>
              <a:chOff x="8300717" y="1478121"/>
              <a:chExt cx="4327503" cy="2537617"/>
            </a:xfrm>
          </p:grpSpPr>
          <p:grpSp>
            <p:nvGrpSpPr>
              <p:cNvPr id="324" name="Google Shape;324;g2d1ef11d742_0_218"/>
              <p:cNvGrpSpPr/>
              <p:nvPr/>
            </p:nvGrpSpPr>
            <p:grpSpPr>
              <a:xfrm>
                <a:off x="8300766" y="2941003"/>
                <a:ext cx="2102400" cy="1040535"/>
                <a:chOff x="16226777" y="757021"/>
                <a:chExt cx="4500000" cy="2227173"/>
              </a:xfrm>
            </p:grpSpPr>
            <p:pic>
              <p:nvPicPr>
                <p:cNvPr id="325" name="Google Shape;325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80800" y="757021"/>
                  <a:ext cx="2923213" cy="12803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6" name="Google Shape;326;g2d1ef11d742_0_218"/>
                <p:cNvSpPr txBox="1"/>
                <p:nvPr/>
              </p:nvSpPr>
              <p:spPr>
                <a:xfrm>
                  <a:off x="16226777" y="1732294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Training Loop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327" name="Google Shape;327;g2d1ef11d742_0_218"/>
              <p:cNvGrpSpPr/>
              <p:nvPr/>
            </p:nvGrpSpPr>
            <p:grpSpPr>
              <a:xfrm>
                <a:off x="10464429" y="2941003"/>
                <a:ext cx="2102400" cy="1074735"/>
                <a:chOff x="16226670" y="757021"/>
                <a:chExt cx="4500000" cy="2300375"/>
              </a:xfrm>
            </p:grpSpPr>
            <p:pic>
              <p:nvPicPr>
                <p:cNvPr id="328" name="Google Shape;328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4999" y="757021"/>
                  <a:ext cx="2923231" cy="12803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9" name="Google Shape;329;g2d1ef11d742_0_218"/>
                <p:cNvSpPr txBox="1"/>
                <p:nvPr/>
              </p:nvSpPr>
              <p:spPr>
                <a:xfrm>
                  <a:off x="16226670" y="1805496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Unit Tests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330" name="Google Shape;330;g2d1ef11d742_0_218"/>
              <p:cNvGrpSpPr/>
              <p:nvPr/>
            </p:nvGrpSpPr>
            <p:grpSpPr>
              <a:xfrm>
                <a:off x="8300717" y="1478134"/>
                <a:ext cx="2163790" cy="1462872"/>
                <a:chOff x="16226741" y="2722985"/>
                <a:chExt cx="4631400" cy="3131147"/>
              </a:xfrm>
            </p:grpSpPr>
            <p:pic>
              <p:nvPicPr>
                <p:cNvPr id="331" name="Google Shape;331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206" y="2722985"/>
                  <a:ext cx="2923213" cy="12803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2" name="Google Shape;332;g2d1ef11d742_0_218"/>
                <p:cNvSpPr txBox="1"/>
                <p:nvPr/>
              </p:nvSpPr>
              <p:spPr>
                <a:xfrm>
                  <a:off x="16226741" y="3745733"/>
                  <a:ext cx="46314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Ingestion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333" name="Google Shape;333;g2d1ef11d742_0_218"/>
              <p:cNvGrpSpPr/>
              <p:nvPr/>
            </p:nvGrpSpPr>
            <p:grpSpPr>
              <a:xfrm>
                <a:off x="10403180" y="1478121"/>
                <a:ext cx="2225040" cy="1462884"/>
                <a:chOff x="16095629" y="2722959"/>
                <a:chExt cx="4762500" cy="3131174"/>
              </a:xfrm>
            </p:grpSpPr>
            <p:pic>
              <p:nvPicPr>
                <p:cNvPr id="334" name="Google Shape;334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134" y="2722959"/>
                  <a:ext cx="2923213" cy="1280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5" name="Google Shape;335;g2d1ef11d742_0_218"/>
                <p:cNvSpPr txBox="1"/>
                <p:nvPr/>
              </p:nvSpPr>
              <p:spPr>
                <a:xfrm>
                  <a:off x="16095629" y="3745733"/>
                  <a:ext cx="47625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Preprocessing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pic>
          <p:nvPicPr>
            <p:cNvPr id="336" name="Google Shape;336;g2d1ef11d742_0_218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5238" y="1470538"/>
              <a:ext cx="2594975" cy="113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g2d1ef11d742_0_218"/>
            <p:cNvSpPr txBox="1"/>
            <p:nvPr/>
          </p:nvSpPr>
          <p:spPr>
            <a:xfrm>
              <a:off x="7972725" y="2859663"/>
              <a:ext cx="324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Codebase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338" name="Google Shape;338;g2d1ef11d742_0_218" title="File:ChatGPT-Logo.pn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13" y="5266663"/>
            <a:ext cx="5461627" cy="30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d1ef11d742_0_218"/>
          <p:cNvSpPr txBox="1"/>
          <p:nvPr/>
        </p:nvSpPr>
        <p:spPr>
          <a:xfrm>
            <a:off x="11863525" y="8338825"/>
            <a:ext cx="155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LLM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g2d1ef11d742_0_218"/>
          <p:cNvSpPr txBox="1"/>
          <p:nvPr/>
        </p:nvSpPr>
        <p:spPr>
          <a:xfrm>
            <a:off x="143400" y="13158025"/>
            <a:ext cx="240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courtesy of OpenAI.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001e09063_1_76"/>
          <p:cNvSpPr/>
          <p:nvPr/>
        </p:nvSpPr>
        <p:spPr>
          <a:xfrm>
            <a:off x="4227181" y="4710505"/>
            <a:ext cx="3050875" cy="2840504"/>
          </a:xfrm>
          <a:custGeom>
            <a:rect b="b" l="l" r="r" t="t"/>
            <a:pathLst>
              <a:path extrusionOk="0" h="7995" w="8587">
                <a:moveTo>
                  <a:pt x="3668" y="4813"/>
                </a:moveTo>
                <a:lnTo>
                  <a:pt x="3745" y="4735"/>
                </a:lnTo>
                <a:lnTo>
                  <a:pt x="3813" y="4638"/>
                </a:lnTo>
                <a:lnTo>
                  <a:pt x="3872" y="4541"/>
                </a:lnTo>
                <a:lnTo>
                  <a:pt x="3920" y="4444"/>
                </a:lnTo>
                <a:lnTo>
                  <a:pt x="3969" y="4337"/>
                </a:lnTo>
                <a:lnTo>
                  <a:pt x="3978" y="4231"/>
                </a:lnTo>
                <a:lnTo>
                  <a:pt x="3998" y="4114"/>
                </a:lnTo>
                <a:lnTo>
                  <a:pt x="4007" y="3988"/>
                </a:lnTo>
                <a:lnTo>
                  <a:pt x="3998" y="3872"/>
                </a:lnTo>
                <a:lnTo>
                  <a:pt x="3978" y="3765"/>
                </a:lnTo>
                <a:lnTo>
                  <a:pt x="3969" y="3649"/>
                </a:lnTo>
                <a:lnTo>
                  <a:pt x="3920" y="3552"/>
                </a:lnTo>
                <a:lnTo>
                  <a:pt x="3872" y="3455"/>
                </a:lnTo>
                <a:lnTo>
                  <a:pt x="3813" y="3348"/>
                </a:lnTo>
                <a:lnTo>
                  <a:pt x="3745" y="3261"/>
                </a:lnTo>
                <a:lnTo>
                  <a:pt x="3668" y="3173"/>
                </a:lnTo>
                <a:lnTo>
                  <a:pt x="3581" y="3096"/>
                </a:lnTo>
                <a:lnTo>
                  <a:pt x="3493" y="3028"/>
                </a:lnTo>
                <a:lnTo>
                  <a:pt x="3396" y="2960"/>
                </a:lnTo>
                <a:lnTo>
                  <a:pt x="3299" y="2921"/>
                </a:lnTo>
                <a:lnTo>
                  <a:pt x="3192" y="2882"/>
                </a:lnTo>
                <a:lnTo>
                  <a:pt x="3095" y="2853"/>
                </a:lnTo>
                <a:lnTo>
                  <a:pt x="2969" y="2834"/>
                </a:lnTo>
                <a:lnTo>
                  <a:pt x="2863" y="2834"/>
                </a:lnTo>
                <a:lnTo>
                  <a:pt x="2746" y="2834"/>
                </a:lnTo>
                <a:lnTo>
                  <a:pt x="2640" y="2853"/>
                </a:lnTo>
                <a:lnTo>
                  <a:pt x="2523" y="2882"/>
                </a:lnTo>
                <a:lnTo>
                  <a:pt x="2426" y="2921"/>
                </a:lnTo>
                <a:lnTo>
                  <a:pt x="2319" y="2960"/>
                </a:lnTo>
                <a:lnTo>
                  <a:pt x="2232" y="3028"/>
                </a:lnTo>
                <a:lnTo>
                  <a:pt x="2135" y="3096"/>
                </a:lnTo>
                <a:lnTo>
                  <a:pt x="2048" y="3173"/>
                </a:lnTo>
                <a:lnTo>
                  <a:pt x="1970" y="3261"/>
                </a:lnTo>
                <a:lnTo>
                  <a:pt x="1902" y="3348"/>
                </a:lnTo>
                <a:lnTo>
                  <a:pt x="1844" y="3455"/>
                </a:lnTo>
                <a:lnTo>
                  <a:pt x="1805" y="3552"/>
                </a:lnTo>
                <a:lnTo>
                  <a:pt x="1766" y="3649"/>
                </a:lnTo>
                <a:lnTo>
                  <a:pt x="1737" y="3765"/>
                </a:lnTo>
                <a:lnTo>
                  <a:pt x="1718" y="3872"/>
                </a:lnTo>
                <a:lnTo>
                  <a:pt x="1718" y="3988"/>
                </a:lnTo>
                <a:lnTo>
                  <a:pt x="1718" y="4114"/>
                </a:lnTo>
                <a:lnTo>
                  <a:pt x="1737" y="4231"/>
                </a:lnTo>
                <a:lnTo>
                  <a:pt x="1766" y="4337"/>
                </a:lnTo>
                <a:lnTo>
                  <a:pt x="1805" y="4444"/>
                </a:lnTo>
                <a:lnTo>
                  <a:pt x="1844" y="4541"/>
                </a:lnTo>
                <a:lnTo>
                  <a:pt x="1902" y="4638"/>
                </a:lnTo>
                <a:lnTo>
                  <a:pt x="1970" y="4735"/>
                </a:lnTo>
                <a:lnTo>
                  <a:pt x="2048" y="4813"/>
                </a:lnTo>
                <a:lnTo>
                  <a:pt x="2135" y="4900"/>
                </a:lnTo>
                <a:lnTo>
                  <a:pt x="2232" y="4958"/>
                </a:lnTo>
                <a:lnTo>
                  <a:pt x="2319" y="5026"/>
                </a:lnTo>
                <a:lnTo>
                  <a:pt x="2426" y="5075"/>
                </a:lnTo>
                <a:lnTo>
                  <a:pt x="2523" y="5114"/>
                </a:lnTo>
                <a:lnTo>
                  <a:pt x="2640" y="5133"/>
                </a:lnTo>
                <a:lnTo>
                  <a:pt x="2746" y="5152"/>
                </a:lnTo>
                <a:lnTo>
                  <a:pt x="2863" y="5152"/>
                </a:lnTo>
                <a:lnTo>
                  <a:pt x="2969" y="5152"/>
                </a:lnTo>
                <a:lnTo>
                  <a:pt x="3095" y="5133"/>
                </a:lnTo>
                <a:lnTo>
                  <a:pt x="3192" y="5114"/>
                </a:lnTo>
                <a:lnTo>
                  <a:pt x="3299" y="5075"/>
                </a:lnTo>
                <a:lnTo>
                  <a:pt x="3396" y="5026"/>
                </a:lnTo>
                <a:lnTo>
                  <a:pt x="3493" y="4958"/>
                </a:lnTo>
                <a:lnTo>
                  <a:pt x="3581" y="4900"/>
                </a:lnTo>
                <a:close/>
                <a:moveTo>
                  <a:pt x="7442" y="6316"/>
                </a:moveTo>
                <a:lnTo>
                  <a:pt x="7432" y="6200"/>
                </a:lnTo>
                <a:lnTo>
                  <a:pt x="7393" y="6103"/>
                </a:lnTo>
                <a:lnTo>
                  <a:pt x="7335" y="5996"/>
                </a:lnTo>
                <a:lnTo>
                  <a:pt x="7267" y="5909"/>
                </a:lnTo>
                <a:lnTo>
                  <a:pt x="7170" y="5831"/>
                </a:lnTo>
                <a:lnTo>
                  <a:pt x="7083" y="5783"/>
                </a:lnTo>
                <a:lnTo>
                  <a:pt x="6976" y="5754"/>
                </a:lnTo>
                <a:lnTo>
                  <a:pt x="6860" y="5744"/>
                </a:lnTo>
                <a:lnTo>
                  <a:pt x="6753" y="5754"/>
                </a:lnTo>
                <a:lnTo>
                  <a:pt x="6646" y="5783"/>
                </a:lnTo>
                <a:lnTo>
                  <a:pt x="6549" y="5831"/>
                </a:lnTo>
                <a:lnTo>
                  <a:pt x="6462" y="5909"/>
                </a:lnTo>
                <a:lnTo>
                  <a:pt x="6394" y="5996"/>
                </a:lnTo>
                <a:lnTo>
                  <a:pt x="6336" y="6103"/>
                </a:lnTo>
                <a:lnTo>
                  <a:pt x="6297" y="6200"/>
                </a:lnTo>
                <a:lnTo>
                  <a:pt x="6297" y="6316"/>
                </a:lnTo>
                <a:lnTo>
                  <a:pt x="6297" y="6433"/>
                </a:lnTo>
                <a:lnTo>
                  <a:pt x="6336" y="6540"/>
                </a:lnTo>
                <a:lnTo>
                  <a:pt x="6384" y="6637"/>
                </a:lnTo>
                <a:lnTo>
                  <a:pt x="6462" y="6734"/>
                </a:lnTo>
                <a:lnTo>
                  <a:pt x="6549" y="6802"/>
                </a:lnTo>
                <a:lnTo>
                  <a:pt x="6646" y="6860"/>
                </a:lnTo>
                <a:lnTo>
                  <a:pt x="6753" y="6889"/>
                </a:lnTo>
                <a:lnTo>
                  <a:pt x="6860" y="6899"/>
                </a:lnTo>
                <a:lnTo>
                  <a:pt x="6976" y="6889"/>
                </a:lnTo>
                <a:lnTo>
                  <a:pt x="7083" y="6860"/>
                </a:lnTo>
                <a:lnTo>
                  <a:pt x="7180" y="6802"/>
                </a:lnTo>
                <a:lnTo>
                  <a:pt x="7277" y="6734"/>
                </a:lnTo>
                <a:lnTo>
                  <a:pt x="7345" y="6637"/>
                </a:lnTo>
                <a:lnTo>
                  <a:pt x="7393" y="6540"/>
                </a:lnTo>
                <a:lnTo>
                  <a:pt x="7432" y="6433"/>
                </a:lnTo>
                <a:close/>
                <a:moveTo>
                  <a:pt x="7442" y="1670"/>
                </a:moveTo>
                <a:lnTo>
                  <a:pt x="7432" y="1563"/>
                </a:lnTo>
                <a:lnTo>
                  <a:pt x="7393" y="1456"/>
                </a:lnTo>
                <a:lnTo>
                  <a:pt x="7335" y="1349"/>
                </a:lnTo>
                <a:lnTo>
                  <a:pt x="7267" y="1262"/>
                </a:lnTo>
                <a:lnTo>
                  <a:pt x="7170" y="1184"/>
                </a:lnTo>
                <a:lnTo>
                  <a:pt x="7083" y="1126"/>
                </a:lnTo>
                <a:lnTo>
                  <a:pt x="6976" y="1107"/>
                </a:lnTo>
                <a:lnTo>
                  <a:pt x="6860" y="1097"/>
                </a:lnTo>
                <a:lnTo>
                  <a:pt x="6753" y="1107"/>
                </a:lnTo>
                <a:lnTo>
                  <a:pt x="6646" y="1126"/>
                </a:lnTo>
                <a:lnTo>
                  <a:pt x="6549" y="1184"/>
                </a:lnTo>
                <a:lnTo>
                  <a:pt x="6462" y="1262"/>
                </a:lnTo>
                <a:lnTo>
                  <a:pt x="6394" y="1349"/>
                </a:lnTo>
                <a:lnTo>
                  <a:pt x="6336" y="1456"/>
                </a:lnTo>
                <a:lnTo>
                  <a:pt x="6297" y="1563"/>
                </a:lnTo>
                <a:lnTo>
                  <a:pt x="6297" y="1670"/>
                </a:lnTo>
                <a:lnTo>
                  <a:pt x="6297" y="1786"/>
                </a:lnTo>
                <a:lnTo>
                  <a:pt x="6336" y="1893"/>
                </a:lnTo>
                <a:lnTo>
                  <a:pt x="6384" y="1990"/>
                </a:lnTo>
                <a:lnTo>
                  <a:pt x="6462" y="2087"/>
                </a:lnTo>
                <a:lnTo>
                  <a:pt x="6549" y="2155"/>
                </a:lnTo>
                <a:lnTo>
                  <a:pt x="6646" y="2213"/>
                </a:lnTo>
                <a:lnTo>
                  <a:pt x="6753" y="2242"/>
                </a:lnTo>
                <a:lnTo>
                  <a:pt x="6860" y="2252"/>
                </a:lnTo>
                <a:lnTo>
                  <a:pt x="6976" y="2242"/>
                </a:lnTo>
                <a:lnTo>
                  <a:pt x="7083" y="2213"/>
                </a:lnTo>
                <a:lnTo>
                  <a:pt x="7180" y="2155"/>
                </a:lnTo>
                <a:lnTo>
                  <a:pt x="7277" y="2087"/>
                </a:lnTo>
                <a:lnTo>
                  <a:pt x="7345" y="1990"/>
                </a:lnTo>
                <a:lnTo>
                  <a:pt x="7393" y="1893"/>
                </a:lnTo>
                <a:lnTo>
                  <a:pt x="7432" y="1786"/>
                </a:lnTo>
                <a:close/>
                <a:moveTo>
                  <a:pt x="5725" y="3581"/>
                </a:moveTo>
                <a:lnTo>
                  <a:pt x="5725" y="4425"/>
                </a:lnTo>
                <a:lnTo>
                  <a:pt x="5715" y="4464"/>
                </a:lnTo>
                <a:lnTo>
                  <a:pt x="5686" y="4512"/>
                </a:lnTo>
                <a:lnTo>
                  <a:pt x="5647" y="4541"/>
                </a:lnTo>
                <a:lnTo>
                  <a:pt x="5618" y="4561"/>
                </a:lnTo>
                <a:lnTo>
                  <a:pt x="4929" y="4667"/>
                </a:lnTo>
                <a:lnTo>
                  <a:pt x="4861" y="4832"/>
                </a:lnTo>
                <a:lnTo>
                  <a:pt x="4822" y="4919"/>
                </a:lnTo>
                <a:lnTo>
                  <a:pt x="4784" y="5007"/>
                </a:lnTo>
                <a:lnTo>
                  <a:pt x="4861" y="5123"/>
                </a:lnTo>
                <a:lnTo>
                  <a:pt x="4958" y="5259"/>
                </a:lnTo>
                <a:lnTo>
                  <a:pt x="5065" y="5385"/>
                </a:lnTo>
                <a:lnTo>
                  <a:pt x="5181" y="5531"/>
                </a:lnTo>
                <a:lnTo>
                  <a:pt x="5210" y="5579"/>
                </a:lnTo>
                <a:lnTo>
                  <a:pt x="5220" y="5618"/>
                </a:lnTo>
                <a:lnTo>
                  <a:pt x="5210" y="5676"/>
                </a:lnTo>
                <a:lnTo>
                  <a:pt x="5181" y="5715"/>
                </a:lnTo>
                <a:lnTo>
                  <a:pt x="5152" y="5754"/>
                </a:lnTo>
                <a:lnTo>
                  <a:pt x="5133" y="5783"/>
                </a:lnTo>
                <a:lnTo>
                  <a:pt x="5045" y="5880"/>
                </a:lnTo>
                <a:lnTo>
                  <a:pt x="4939" y="5987"/>
                </a:lnTo>
                <a:lnTo>
                  <a:pt x="4813" y="6113"/>
                </a:lnTo>
                <a:lnTo>
                  <a:pt x="4754" y="6181"/>
                </a:lnTo>
                <a:lnTo>
                  <a:pt x="4696" y="6239"/>
                </a:lnTo>
                <a:lnTo>
                  <a:pt x="4638" y="6278"/>
                </a:lnTo>
                <a:lnTo>
                  <a:pt x="4599" y="6316"/>
                </a:lnTo>
                <a:lnTo>
                  <a:pt x="4551" y="6346"/>
                </a:lnTo>
                <a:lnTo>
                  <a:pt x="4522" y="6365"/>
                </a:lnTo>
                <a:lnTo>
                  <a:pt x="4483" y="6384"/>
                </a:lnTo>
                <a:lnTo>
                  <a:pt x="4463" y="6384"/>
                </a:lnTo>
                <a:lnTo>
                  <a:pt x="4425" y="6375"/>
                </a:lnTo>
                <a:lnTo>
                  <a:pt x="4366" y="6355"/>
                </a:lnTo>
                <a:lnTo>
                  <a:pt x="3852" y="5948"/>
                </a:lnTo>
                <a:lnTo>
                  <a:pt x="3687" y="6025"/>
                </a:lnTo>
                <a:lnTo>
                  <a:pt x="3513" y="6093"/>
                </a:lnTo>
                <a:lnTo>
                  <a:pt x="3493" y="6210"/>
                </a:lnTo>
                <a:lnTo>
                  <a:pt x="3484" y="6316"/>
                </a:lnTo>
                <a:lnTo>
                  <a:pt x="3474" y="6413"/>
                </a:lnTo>
                <a:lnTo>
                  <a:pt x="3464" y="6511"/>
                </a:lnTo>
                <a:lnTo>
                  <a:pt x="3454" y="6598"/>
                </a:lnTo>
                <a:lnTo>
                  <a:pt x="3445" y="6666"/>
                </a:lnTo>
                <a:lnTo>
                  <a:pt x="3425" y="6734"/>
                </a:lnTo>
                <a:lnTo>
                  <a:pt x="3416" y="6782"/>
                </a:lnTo>
                <a:lnTo>
                  <a:pt x="3387" y="6840"/>
                </a:lnTo>
                <a:lnTo>
                  <a:pt x="3357" y="6869"/>
                </a:lnTo>
                <a:lnTo>
                  <a:pt x="3319" y="6899"/>
                </a:lnTo>
                <a:lnTo>
                  <a:pt x="3280" y="6899"/>
                </a:lnTo>
                <a:lnTo>
                  <a:pt x="2445" y="6899"/>
                </a:lnTo>
                <a:lnTo>
                  <a:pt x="2397" y="6889"/>
                </a:lnTo>
                <a:lnTo>
                  <a:pt x="2358" y="6869"/>
                </a:lnTo>
                <a:lnTo>
                  <a:pt x="2319" y="6831"/>
                </a:lnTo>
                <a:lnTo>
                  <a:pt x="2310" y="6782"/>
                </a:lnTo>
                <a:lnTo>
                  <a:pt x="2213" y="6093"/>
                </a:lnTo>
                <a:lnTo>
                  <a:pt x="2135" y="6064"/>
                </a:lnTo>
                <a:lnTo>
                  <a:pt x="2048" y="6035"/>
                </a:lnTo>
                <a:lnTo>
                  <a:pt x="1970" y="5996"/>
                </a:lnTo>
                <a:lnTo>
                  <a:pt x="1873" y="5948"/>
                </a:lnTo>
                <a:lnTo>
                  <a:pt x="1340" y="6355"/>
                </a:lnTo>
                <a:lnTo>
                  <a:pt x="1310" y="6375"/>
                </a:lnTo>
                <a:lnTo>
                  <a:pt x="1262" y="6384"/>
                </a:lnTo>
                <a:lnTo>
                  <a:pt x="1213" y="6375"/>
                </a:lnTo>
                <a:lnTo>
                  <a:pt x="1155" y="6346"/>
                </a:lnTo>
                <a:lnTo>
                  <a:pt x="1010" y="6210"/>
                </a:lnTo>
                <a:lnTo>
                  <a:pt x="884" y="6084"/>
                </a:lnTo>
                <a:lnTo>
                  <a:pt x="777" y="5958"/>
                </a:lnTo>
                <a:lnTo>
                  <a:pt x="680" y="5870"/>
                </a:lnTo>
                <a:lnTo>
                  <a:pt x="612" y="5783"/>
                </a:lnTo>
                <a:lnTo>
                  <a:pt x="563" y="5715"/>
                </a:lnTo>
                <a:lnTo>
                  <a:pt x="525" y="5657"/>
                </a:lnTo>
                <a:lnTo>
                  <a:pt x="515" y="5618"/>
                </a:lnTo>
                <a:lnTo>
                  <a:pt x="525" y="5589"/>
                </a:lnTo>
                <a:lnTo>
                  <a:pt x="554" y="5540"/>
                </a:lnTo>
                <a:lnTo>
                  <a:pt x="583" y="5502"/>
                </a:lnTo>
                <a:lnTo>
                  <a:pt x="622" y="5443"/>
                </a:lnTo>
                <a:lnTo>
                  <a:pt x="670" y="5375"/>
                </a:lnTo>
                <a:lnTo>
                  <a:pt x="738" y="5298"/>
                </a:lnTo>
                <a:lnTo>
                  <a:pt x="806" y="5220"/>
                </a:lnTo>
                <a:lnTo>
                  <a:pt x="854" y="5133"/>
                </a:lnTo>
                <a:lnTo>
                  <a:pt x="903" y="5075"/>
                </a:lnTo>
                <a:lnTo>
                  <a:pt x="951" y="5016"/>
                </a:lnTo>
                <a:lnTo>
                  <a:pt x="893" y="4929"/>
                </a:lnTo>
                <a:lnTo>
                  <a:pt x="854" y="4822"/>
                </a:lnTo>
                <a:lnTo>
                  <a:pt x="816" y="4735"/>
                </a:lnTo>
                <a:lnTo>
                  <a:pt x="796" y="4648"/>
                </a:lnTo>
                <a:lnTo>
                  <a:pt x="107" y="4541"/>
                </a:lnTo>
                <a:lnTo>
                  <a:pt x="69" y="4522"/>
                </a:lnTo>
                <a:lnTo>
                  <a:pt x="30" y="4493"/>
                </a:lnTo>
                <a:lnTo>
                  <a:pt x="10" y="4454"/>
                </a:lnTo>
                <a:lnTo>
                  <a:pt x="1" y="4415"/>
                </a:lnTo>
                <a:lnTo>
                  <a:pt x="1" y="3571"/>
                </a:lnTo>
                <a:lnTo>
                  <a:pt x="10" y="3522"/>
                </a:lnTo>
                <a:lnTo>
                  <a:pt x="30" y="3474"/>
                </a:lnTo>
                <a:lnTo>
                  <a:pt x="69" y="3455"/>
                </a:lnTo>
                <a:lnTo>
                  <a:pt x="107" y="3435"/>
                </a:lnTo>
                <a:lnTo>
                  <a:pt x="806" y="3319"/>
                </a:lnTo>
                <a:lnTo>
                  <a:pt x="854" y="3154"/>
                </a:lnTo>
                <a:lnTo>
                  <a:pt x="893" y="3076"/>
                </a:lnTo>
                <a:lnTo>
                  <a:pt x="942" y="2979"/>
                </a:lnTo>
                <a:lnTo>
                  <a:pt x="854" y="2863"/>
                </a:lnTo>
                <a:lnTo>
                  <a:pt x="767" y="2746"/>
                </a:lnTo>
                <a:lnTo>
                  <a:pt x="651" y="2611"/>
                </a:lnTo>
                <a:lnTo>
                  <a:pt x="534" y="2455"/>
                </a:lnTo>
                <a:lnTo>
                  <a:pt x="515" y="2417"/>
                </a:lnTo>
                <a:lnTo>
                  <a:pt x="505" y="2368"/>
                </a:lnTo>
                <a:lnTo>
                  <a:pt x="515" y="2310"/>
                </a:lnTo>
                <a:lnTo>
                  <a:pt x="534" y="2281"/>
                </a:lnTo>
                <a:lnTo>
                  <a:pt x="602" y="2193"/>
                </a:lnTo>
                <a:lnTo>
                  <a:pt x="680" y="2106"/>
                </a:lnTo>
                <a:lnTo>
                  <a:pt x="787" y="1990"/>
                </a:lnTo>
                <a:lnTo>
                  <a:pt x="903" y="1873"/>
                </a:lnTo>
                <a:lnTo>
                  <a:pt x="971" y="1805"/>
                </a:lnTo>
                <a:lnTo>
                  <a:pt x="1029" y="1757"/>
                </a:lnTo>
                <a:lnTo>
                  <a:pt x="1078" y="1708"/>
                </a:lnTo>
                <a:lnTo>
                  <a:pt x="1136" y="1670"/>
                </a:lnTo>
                <a:lnTo>
                  <a:pt x="1165" y="1640"/>
                </a:lnTo>
                <a:lnTo>
                  <a:pt x="1204" y="1621"/>
                </a:lnTo>
                <a:lnTo>
                  <a:pt x="1233" y="1611"/>
                </a:lnTo>
                <a:lnTo>
                  <a:pt x="1262" y="1611"/>
                </a:lnTo>
                <a:lnTo>
                  <a:pt x="1310" y="1621"/>
                </a:lnTo>
                <a:lnTo>
                  <a:pt x="1349" y="1631"/>
                </a:lnTo>
                <a:lnTo>
                  <a:pt x="1863" y="2048"/>
                </a:lnTo>
                <a:lnTo>
                  <a:pt x="2028" y="1961"/>
                </a:lnTo>
                <a:lnTo>
                  <a:pt x="2213" y="1902"/>
                </a:lnTo>
                <a:lnTo>
                  <a:pt x="2222" y="1786"/>
                </a:lnTo>
                <a:lnTo>
                  <a:pt x="2232" y="1670"/>
                </a:lnTo>
                <a:lnTo>
                  <a:pt x="2251" y="1573"/>
                </a:lnTo>
                <a:lnTo>
                  <a:pt x="2261" y="1475"/>
                </a:lnTo>
                <a:lnTo>
                  <a:pt x="2271" y="1398"/>
                </a:lnTo>
                <a:lnTo>
                  <a:pt x="2290" y="1320"/>
                </a:lnTo>
                <a:lnTo>
                  <a:pt x="2300" y="1262"/>
                </a:lnTo>
                <a:lnTo>
                  <a:pt x="2310" y="1204"/>
                </a:lnTo>
                <a:lnTo>
                  <a:pt x="2329" y="1155"/>
                </a:lnTo>
                <a:lnTo>
                  <a:pt x="2358" y="1126"/>
                </a:lnTo>
                <a:lnTo>
                  <a:pt x="2397" y="1107"/>
                </a:lnTo>
                <a:lnTo>
                  <a:pt x="2445" y="1097"/>
                </a:lnTo>
                <a:lnTo>
                  <a:pt x="3280" y="1097"/>
                </a:lnTo>
                <a:lnTo>
                  <a:pt x="3319" y="1107"/>
                </a:lnTo>
                <a:lnTo>
                  <a:pt x="3367" y="1126"/>
                </a:lnTo>
                <a:lnTo>
                  <a:pt x="3396" y="1155"/>
                </a:lnTo>
                <a:lnTo>
                  <a:pt x="3416" y="1204"/>
                </a:lnTo>
                <a:lnTo>
                  <a:pt x="3513" y="1902"/>
                </a:lnTo>
                <a:lnTo>
                  <a:pt x="3590" y="1931"/>
                </a:lnTo>
                <a:lnTo>
                  <a:pt x="3668" y="1951"/>
                </a:lnTo>
                <a:lnTo>
                  <a:pt x="3765" y="1990"/>
                </a:lnTo>
                <a:lnTo>
                  <a:pt x="3842" y="2038"/>
                </a:lnTo>
                <a:lnTo>
                  <a:pt x="4376" y="1631"/>
                </a:lnTo>
                <a:lnTo>
                  <a:pt x="4415" y="1621"/>
                </a:lnTo>
                <a:lnTo>
                  <a:pt x="4463" y="1611"/>
                </a:lnTo>
                <a:lnTo>
                  <a:pt x="4512" y="1621"/>
                </a:lnTo>
                <a:lnTo>
                  <a:pt x="4560" y="1640"/>
                </a:lnTo>
                <a:lnTo>
                  <a:pt x="4706" y="1786"/>
                </a:lnTo>
                <a:lnTo>
                  <a:pt x="4842" y="1912"/>
                </a:lnTo>
                <a:lnTo>
                  <a:pt x="4958" y="2019"/>
                </a:lnTo>
                <a:lnTo>
                  <a:pt x="5045" y="2125"/>
                </a:lnTo>
                <a:lnTo>
                  <a:pt x="5113" y="2203"/>
                </a:lnTo>
                <a:lnTo>
                  <a:pt x="5162" y="2281"/>
                </a:lnTo>
                <a:lnTo>
                  <a:pt x="5191" y="2329"/>
                </a:lnTo>
                <a:lnTo>
                  <a:pt x="5201" y="2368"/>
                </a:lnTo>
                <a:lnTo>
                  <a:pt x="5191" y="2407"/>
                </a:lnTo>
                <a:lnTo>
                  <a:pt x="5172" y="2455"/>
                </a:lnTo>
                <a:lnTo>
                  <a:pt x="5133" y="2494"/>
                </a:lnTo>
                <a:lnTo>
                  <a:pt x="5104" y="2552"/>
                </a:lnTo>
                <a:lnTo>
                  <a:pt x="5045" y="2620"/>
                </a:lnTo>
                <a:lnTo>
                  <a:pt x="4978" y="2698"/>
                </a:lnTo>
                <a:lnTo>
                  <a:pt x="4929" y="2785"/>
                </a:lnTo>
                <a:lnTo>
                  <a:pt x="4871" y="2853"/>
                </a:lnTo>
                <a:lnTo>
                  <a:pt x="4813" y="2921"/>
                </a:lnTo>
                <a:lnTo>
                  <a:pt x="4784" y="2970"/>
                </a:lnTo>
                <a:lnTo>
                  <a:pt x="4832" y="3076"/>
                </a:lnTo>
                <a:lnTo>
                  <a:pt x="4871" y="3173"/>
                </a:lnTo>
                <a:lnTo>
                  <a:pt x="4910" y="3261"/>
                </a:lnTo>
                <a:lnTo>
                  <a:pt x="4939" y="3338"/>
                </a:lnTo>
                <a:lnTo>
                  <a:pt x="5618" y="3455"/>
                </a:lnTo>
                <a:lnTo>
                  <a:pt x="5647" y="3455"/>
                </a:lnTo>
                <a:lnTo>
                  <a:pt x="5686" y="3493"/>
                </a:lnTo>
                <a:lnTo>
                  <a:pt x="5715" y="3532"/>
                </a:lnTo>
                <a:close/>
                <a:moveTo>
                  <a:pt x="8586" y="5996"/>
                </a:moveTo>
                <a:lnTo>
                  <a:pt x="8586" y="6637"/>
                </a:lnTo>
                <a:lnTo>
                  <a:pt x="8577" y="6656"/>
                </a:lnTo>
                <a:lnTo>
                  <a:pt x="8538" y="6675"/>
                </a:lnTo>
                <a:lnTo>
                  <a:pt x="8480" y="6685"/>
                </a:lnTo>
                <a:lnTo>
                  <a:pt x="8422" y="6705"/>
                </a:lnTo>
                <a:lnTo>
                  <a:pt x="8315" y="6724"/>
                </a:lnTo>
                <a:lnTo>
                  <a:pt x="8208" y="6743"/>
                </a:lnTo>
                <a:lnTo>
                  <a:pt x="8072" y="6763"/>
                </a:lnTo>
                <a:lnTo>
                  <a:pt x="7917" y="6782"/>
                </a:lnTo>
                <a:lnTo>
                  <a:pt x="7859" y="6899"/>
                </a:lnTo>
                <a:lnTo>
                  <a:pt x="7781" y="7015"/>
                </a:lnTo>
                <a:lnTo>
                  <a:pt x="7830" y="7131"/>
                </a:lnTo>
                <a:lnTo>
                  <a:pt x="7878" y="7248"/>
                </a:lnTo>
                <a:lnTo>
                  <a:pt x="7917" y="7335"/>
                </a:lnTo>
                <a:lnTo>
                  <a:pt x="7956" y="7432"/>
                </a:lnTo>
                <a:lnTo>
                  <a:pt x="7975" y="7490"/>
                </a:lnTo>
                <a:lnTo>
                  <a:pt x="7995" y="7558"/>
                </a:lnTo>
                <a:lnTo>
                  <a:pt x="8004" y="7607"/>
                </a:lnTo>
                <a:lnTo>
                  <a:pt x="8004" y="7636"/>
                </a:lnTo>
                <a:lnTo>
                  <a:pt x="8004" y="7655"/>
                </a:lnTo>
                <a:lnTo>
                  <a:pt x="7985" y="7665"/>
                </a:lnTo>
                <a:lnTo>
                  <a:pt x="7859" y="7752"/>
                </a:lnTo>
                <a:lnTo>
                  <a:pt x="7752" y="7810"/>
                </a:lnTo>
                <a:lnTo>
                  <a:pt x="7655" y="7869"/>
                </a:lnTo>
                <a:lnTo>
                  <a:pt x="7587" y="7917"/>
                </a:lnTo>
                <a:lnTo>
                  <a:pt x="7519" y="7946"/>
                </a:lnTo>
                <a:lnTo>
                  <a:pt x="7471" y="7975"/>
                </a:lnTo>
                <a:lnTo>
                  <a:pt x="7451" y="7985"/>
                </a:lnTo>
                <a:lnTo>
                  <a:pt x="7442" y="7995"/>
                </a:lnTo>
                <a:lnTo>
                  <a:pt x="7432" y="7985"/>
                </a:lnTo>
                <a:lnTo>
                  <a:pt x="7413" y="7975"/>
                </a:lnTo>
                <a:lnTo>
                  <a:pt x="7393" y="7956"/>
                </a:lnTo>
                <a:lnTo>
                  <a:pt x="7364" y="7946"/>
                </a:lnTo>
                <a:lnTo>
                  <a:pt x="7335" y="7908"/>
                </a:lnTo>
                <a:lnTo>
                  <a:pt x="7306" y="7869"/>
                </a:lnTo>
                <a:lnTo>
                  <a:pt x="7277" y="7830"/>
                </a:lnTo>
                <a:lnTo>
                  <a:pt x="7228" y="7772"/>
                </a:lnTo>
                <a:lnTo>
                  <a:pt x="7151" y="7675"/>
                </a:lnTo>
                <a:lnTo>
                  <a:pt x="7092" y="7597"/>
                </a:lnTo>
                <a:lnTo>
                  <a:pt x="7034" y="7529"/>
                </a:lnTo>
                <a:lnTo>
                  <a:pt x="6995" y="7471"/>
                </a:lnTo>
                <a:lnTo>
                  <a:pt x="6928" y="7471"/>
                </a:lnTo>
                <a:lnTo>
                  <a:pt x="6860" y="7481"/>
                </a:lnTo>
                <a:lnTo>
                  <a:pt x="6801" y="7471"/>
                </a:lnTo>
                <a:lnTo>
                  <a:pt x="6733" y="7471"/>
                </a:lnTo>
                <a:lnTo>
                  <a:pt x="6695" y="7529"/>
                </a:lnTo>
                <a:lnTo>
                  <a:pt x="6636" y="7597"/>
                </a:lnTo>
                <a:lnTo>
                  <a:pt x="6578" y="7675"/>
                </a:lnTo>
                <a:lnTo>
                  <a:pt x="6491" y="7772"/>
                </a:lnTo>
                <a:lnTo>
                  <a:pt x="6462" y="7830"/>
                </a:lnTo>
                <a:lnTo>
                  <a:pt x="6423" y="7869"/>
                </a:lnTo>
                <a:lnTo>
                  <a:pt x="6394" y="7908"/>
                </a:lnTo>
                <a:lnTo>
                  <a:pt x="6365" y="7946"/>
                </a:lnTo>
                <a:lnTo>
                  <a:pt x="6336" y="7956"/>
                </a:lnTo>
                <a:lnTo>
                  <a:pt x="6316" y="7975"/>
                </a:lnTo>
                <a:lnTo>
                  <a:pt x="6297" y="7985"/>
                </a:lnTo>
                <a:lnTo>
                  <a:pt x="6297" y="7995"/>
                </a:lnTo>
                <a:lnTo>
                  <a:pt x="6287" y="7985"/>
                </a:lnTo>
                <a:lnTo>
                  <a:pt x="6258" y="7975"/>
                </a:lnTo>
                <a:lnTo>
                  <a:pt x="6210" y="7946"/>
                </a:lnTo>
                <a:lnTo>
                  <a:pt x="6142" y="7917"/>
                </a:lnTo>
                <a:lnTo>
                  <a:pt x="6074" y="7869"/>
                </a:lnTo>
                <a:lnTo>
                  <a:pt x="5977" y="7810"/>
                </a:lnTo>
                <a:lnTo>
                  <a:pt x="5870" y="7752"/>
                </a:lnTo>
                <a:lnTo>
                  <a:pt x="5744" y="7665"/>
                </a:lnTo>
                <a:lnTo>
                  <a:pt x="5725" y="7655"/>
                </a:lnTo>
                <a:lnTo>
                  <a:pt x="5725" y="7636"/>
                </a:lnTo>
                <a:lnTo>
                  <a:pt x="5725" y="7607"/>
                </a:lnTo>
                <a:lnTo>
                  <a:pt x="5734" y="7558"/>
                </a:lnTo>
                <a:lnTo>
                  <a:pt x="5754" y="7490"/>
                </a:lnTo>
                <a:lnTo>
                  <a:pt x="5783" y="7432"/>
                </a:lnTo>
                <a:lnTo>
                  <a:pt x="5802" y="7335"/>
                </a:lnTo>
                <a:lnTo>
                  <a:pt x="5851" y="7248"/>
                </a:lnTo>
                <a:lnTo>
                  <a:pt x="5899" y="7131"/>
                </a:lnTo>
                <a:lnTo>
                  <a:pt x="5957" y="7015"/>
                </a:lnTo>
                <a:lnTo>
                  <a:pt x="5880" y="6899"/>
                </a:lnTo>
                <a:lnTo>
                  <a:pt x="5812" y="6782"/>
                </a:lnTo>
                <a:lnTo>
                  <a:pt x="5657" y="6763"/>
                </a:lnTo>
                <a:lnTo>
                  <a:pt x="5521" y="6743"/>
                </a:lnTo>
                <a:lnTo>
                  <a:pt x="5404" y="6724"/>
                </a:lnTo>
                <a:lnTo>
                  <a:pt x="5307" y="6705"/>
                </a:lnTo>
                <a:lnTo>
                  <a:pt x="5239" y="6685"/>
                </a:lnTo>
                <a:lnTo>
                  <a:pt x="5191" y="6675"/>
                </a:lnTo>
                <a:lnTo>
                  <a:pt x="5152" y="6656"/>
                </a:lnTo>
                <a:lnTo>
                  <a:pt x="5142" y="6637"/>
                </a:lnTo>
                <a:lnTo>
                  <a:pt x="5142" y="5996"/>
                </a:lnTo>
                <a:lnTo>
                  <a:pt x="5152" y="5977"/>
                </a:lnTo>
                <a:lnTo>
                  <a:pt x="5191" y="5958"/>
                </a:lnTo>
                <a:lnTo>
                  <a:pt x="5239" y="5948"/>
                </a:lnTo>
                <a:lnTo>
                  <a:pt x="5307" y="5928"/>
                </a:lnTo>
                <a:lnTo>
                  <a:pt x="5404" y="5909"/>
                </a:lnTo>
                <a:lnTo>
                  <a:pt x="5521" y="5899"/>
                </a:lnTo>
                <a:lnTo>
                  <a:pt x="5657" y="5880"/>
                </a:lnTo>
                <a:lnTo>
                  <a:pt x="5812" y="5861"/>
                </a:lnTo>
                <a:lnTo>
                  <a:pt x="5880" y="5734"/>
                </a:lnTo>
                <a:lnTo>
                  <a:pt x="5957" y="5618"/>
                </a:lnTo>
                <a:lnTo>
                  <a:pt x="5899" y="5502"/>
                </a:lnTo>
                <a:lnTo>
                  <a:pt x="5851" y="5395"/>
                </a:lnTo>
                <a:lnTo>
                  <a:pt x="5802" y="5288"/>
                </a:lnTo>
                <a:lnTo>
                  <a:pt x="5783" y="5211"/>
                </a:lnTo>
                <a:lnTo>
                  <a:pt x="5754" y="5133"/>
                </a:lnTo>
                <a:lnTo>
                  <a:pt x="5734" y="5084"/>
                </a:lnTo>
                <a:lnTo>
                  <a:pt x="5725" y="5036"/>
                </a:lnTo>
                <a:lnTo>
                  <a:pt x="5725" y="4997"/>
                </a:lnTo>
                <a:lnTo>
                  <a:pt x="5725" y="4978"/>
                </a:lnTo>
                <a:lnTo>
                  <a:pt x="5744" y="4958"/>
                </a:lnTo>
                <a:lnTo>
                  <a:pt x="5754" y="4949"/>
                </a:lnTo>
                <a:lnTo>
                  <a:pt x="5792" y="4939"/>
                </a:lnTo>
                <a:lnTo>
                  <a:pt x="5831" y="4910"/>
                </a:lnTo>
                <a:lnTo>
                  <a:pt x="5899" y="4871"/>
                </a:lnTo>
                <a:lnTo>
                  <a:pt x="6025" y="4793"/>
                </a:lnTo>
                <a:lnTo>
                  <a:pt x="6151" y="4725"/>
                </a:lnTo>
                <a:lnTo>
                  <a:pt x="6210" y="4687"/>
                </a:lnTo>
                <a:lnTo>
                  <a:pt x="6258" y="4667"/>
                </a:lnTo>
                <a:lnTo>
                  <a:pt x="6287" y="4648"/>
                </a:lnTo>
                <a:lnTo>
                  <a:pt x="6297" y="4648"/>
                </a:lnTo>
                <a:lnTo>
                  <a:pt x="6297" y="4648"/>
                </a:lnTo>
                <a:lnTo>
                  <a:pt x="6316" y="4658"/>
                </a:lnTo>
                <a:lnTo>
                  <a:pt x="6336" y="4677"/>
                </a:lnTo>
                <a:lnTo>
                  <a:pt x="6365" y="4696"/>
                </a:lnTo>
                <a:lnTo>
                  <a:pt x="6394" y="4735"/>
                </a:lnTo>
                <a:lnTo>
                  <a:pt x="6423" y="4774"/>
                </a:lnTo>
                <a:lnTo>
                  <a:pt x="6462" y="4803"/>
                </a:lnTo>
                <a:lnTo>
                  <a:pt x="6491" y="4861"/>
                </a:lnTo>
                <a:lnTo>
                  <a:pt x="6578" y="4958"/>
                </a:lnTo>
                <a:lnTo>
                  <a:pt x="6636" y="5046"/>
                </a:lnTo>
                <a:lnTo>
                  <a:pt x="6695" y="5114"/>
                </a:lnTo>
                <a:lnTo>
                  <a:pt x="6733" y="5162"/>
                </a:lnTo>
                <a:lnTo>
                  <a:pt x="6801" y="5162"/>
                </a:lnTo>
                <a:lnTo>
                  <a:pt x="6860" y="5152"/>
                </a:lnTo>
                <a:lnTo>
                  <a:pt x="6928" y="5162"/>
                </a:lnTo>
                <a:lnTo>
                  <a:pt x="6995" y="5162"/>
                </a:lnTo>
                <a:lnTo>
                  <a:pt x="7112" y="5016"/>
                </a:lnTo>
                <a:lnTo>
                  <a:pt x="7219" y="4881"/>
                </a:lnTo>
                <a:lnTo>
                  <a:pt x="7316" y="4764"/>
                </a:lnTo>
                <a:lnTo>
                  <a:pt x="7413" y="4658"/>
                </a:lnTo>
                <a:lnTo>
                  <a:pt x="7442" y="4648"/>
                </a:lnTo>
                <a:lnTo>
                  <a:pt x="7451" y="4648"/>
                </a:lnTo>
                <a:lnTo>
                  <a:pt x="7471" y="4667"/>
                </a:lnTo>
                <a:lnTo>
                  <a:pt x="7519" y="4696"/>
                </a:lnTo>
                <a:lnTo>
                  <a:pt x="7587" y="4725"/>
                </a:lnTo>
                <a:lnTo>
                  <a:pt x="7655" y="4774"/>
                </a:lnTo>
                <a:lnTo>
                  <a:pt x="7762" y="4822"/>
                </a:lnTo>
                <a:lnTo>
                  <a:pt x="7869" y="4890"/>
                </a:lnTo>
                <a:lnTo>
                  <a:pt x="7985" y="4958"/>
                </a:lnTo>
                <a:lnTo>
                  <a:pt x="8004" y="4978"/>
                </a:lnTo>
                <a:lnTo>
                  <a:pt x="8004" y="4997"/>
                </a:lnTo>
                <a:lnTo>
                  <a:pt x="8004" y="5036"/>
                </a:lnTo>
                <a:lnTo>
                  <a:pt x="7995" y="5084"/>
                </a:lnTo>
                <a:lnTo>
                  <a:pt x="7975" y="5133"/>
                </a:lnTo>
                <a:lnTo>
                  <a:pt x="7956" y="5211"/>
                </a:lnTo>
                <a:lnTo>
                  <a:pt x="7917" y="5288"/>
                </a:lnTo>
                <a:lnTo>
                  <a:pt x="7878" y="5395"/>
                </a:lnTo>
                <a:lnTo>
                  <a:pt x="7830" y="5502"/>
                </a:lnTo>
                <a:lnTo>
                  <a:pt x="7781" y="5618"/>
                </a:lnTo>
                <a:lnTo>
                  <a:pt x="7849" y="5734"/>
                </a:lnTo>
                <a:lnTo>
                  <a:pt x="7917" y="5861"/>
                </a:lnTo>
                <a:lnTo>
                  <a:pt x="8072" y="5880"/>
                </a:lnTo>
                <a:lnTo>
                  <a:pt x="8208" y="5899"/>
                </a:lnTo>
                <a:lnTo>
                  <a:pt x="8315" y="5909"/>
                </a:lnTo>
                <a:lnTo>
                  <a:pt x="8422" y="5928"/>
                </a:lnTo>
                <a:lnTo>
                  <a:pt x="8480" y="5948"/>
                </a:lnTo>
                <a:lnTo>
                  <a:pt x="8538" y="5958"/>
                </a:lnTo>
                <a:lnTo>
                  <a:pt x="8577" y="5977"/>
                </a:lnTo>
                <a:close/>
                <a:moveTo>
                  <a:pt x="8586" y="1349"/>
                </a:moveTo>
                <a:lnTo>
                  <a:pt x="8586" y="1990"/>
                </a:lnTo>
                <a:lnTo>
                  <a:pt x="8577" y="2009"/>
                </a:lnTo>
                <a:lnTo>
                  <a:pt x="8538" y="2028"/>
                </a:lnTo>
                <a:lnTo>
                  <a:pt x="8480" y="2048"/>
                </a:lnTo>
                <a:lnTo>
                  <a:pt x="8422" y="2067"/>
                </a:lnTo>
                <a:lnTo>
                  <a:pt x="8315" y="2077"/>
                </a:lnTo>
                <a:lnTo>
                  <a:pt x="8208" y="2096"/>
                </a:lnTo>
                <a:lnTo>
                  <a:pt x="8072" y="2116"/>
                </a:lnTo>
                <a:lnTo>
                  <a:pt x="7917" y="2125"/>
                </a:lnTo>
                <a:lnTo>
                  <a:pt x="7859" y="2252"/>
                </a:lnTo>
                <a:lnTo>
                  <a:pt x="7781" y="2368"/>
                </a:lnTo>
                <a:lnTo>
                  <a:pt x="7830" y="2484"/>
                </a:lnTo>
                <a:lnTo>
                  <a:pt x="7878" y="2601"/>
                </a:lnTo>
                <a:lnTo>
                  <a:pt x="7917" y="2698"/>
                </a:lnTo>
                <a:lnTo>
                  <a:pt x="7956" y="2785"/>
                </a:lnTo>
                <a:lnTo>
                  <a:pt x="7975" y="2853"/>
                </a:lnTo>
                <a:lnTo>
                  <a:pt x="7995" y="2911"/>
                </a:lnTo>
                <a:lnTo>
                  <a:pt x="8004" y="2950"/>
                </a:lnTo>
                <a:lnTo>
                  <a:pt x="8004" y="2989"/>
                </a:lnTo>
                <a:lnTo>
                  <a:pt x="8004" y="3008"/>
                </a:lnTo>
                <a:lnTo>
                  <a:pt x="7985" y="3028"/>
                </a:lnTo>
                <a:lnTo>
                  <a:pt x="7859" y="3105"/>
                </a:lnTo>
                <a:lnTo>
                  <a:pt x="7752" y="3164"/>
                </a:lnTo>
                <a:lnTo>
                  <a:pt x="7655" y="3222"/>
                </a:lnTo>
                <a:lnTo>
                  <a:pt x="7587" y="3270"/>
                </a:lnTo>
                <a:lnTo>
                  <a:pt x="7519" y="3299"/>
                </a:lnTo>
                <a:lnTo>
                  <a:pt x="7471" y="3328"/>
                </a:lnTo>
                <a:lnTo>
                  <a:pt x="7451" y="3338"/>
                </a:lnTo>
                <a:lnTo>
                  <a:pt x="7442" y="3348"/>
                </a:lnTo>
                <a:lnTo>
                  <a:pt x="7432" y="3338"/>
                </a:lnTo>
                <a:lnTo>
                  <a:pt x="7413" y="3328"/>
                </a:lnTo>
                <a:lnTo>
                  <a:pt x="7393" y="3309"/>
                </a:lnTo>
                <a:lnTo>
                  <a:pt x="7364" y="3290"/>
                </a:lnTo>
                <a:lnTo>
                  <a:pt x="7335" y="3261"/>
                </a:lnTo>
                <a:lnTo>
                  <a:pt x="7306" y="3222"/>
                </a:lnTo>
                <a:lnTo>
                  <a:pt x="7277" y="3183"/>
                </a:lnTo>
                <a:lnTo>
                  <a:pt x="7228" y="3125"/>
                </a:lnTo>
                <a:lnTo>
                  <a:pt x="7151" y="3028"/>
                </a:lnTo>
                <a:lnTo>
                  <a:pt x="7092" y="2950"/>
                </a:lnTo>
                <a:lnTo>
                  <a:pt x="7034" y="2882"/>
                </a:lnTo>
                <a:lnTo>
                  <a:pt x="6995" y="2824"/>
                </a:lnTo>
                <a:lnTo>
                  <a:pt x="6928" y="2824"/>
                </a:lnTo>
                <a:lnTo>
                  <a:pt x="6860" y="2834"/>
                </a:lnTo>
                <a:lnTo>
                  <a:pt x="6801" y="2824"/>
                </a:lnTo>
                <a:lnTo>
                  <a:pt x="6733" y="2824"/>
                </a:lnTo>
                <a:lnTo>
                  <a:pt x="6695" y="2882"/>
                </a:lnTo>
                <a:lnTo>
                  <a:pt x="6636" y="2950"/>
                </a:lnTo>
                <a:lnTo>
                  <a:pt x="6578" y="3028"/>
                </a:lnTo>
                <a:lnTo>
                  <a:pt x="6491" y="3125"/>
                </a:lnTo>
                <a:lnTo>
                  <a:pt x="6462" y="3183"/>
                </a:lnTo>
                <a:lnTo>
                  <a:pt x="6423" y="3222"/>
                </a:lnTo>
                <a:lnTo>
                  <a:pt x="6394" y="3261"/>
                </a:lnTo>
                <a:lnTo>
                  <a:pt x="6365" y="3290"/>
                </a:lnTo>
                <a:lnTo>
                  <a:pt x="6336" y="3309"/>
                </a:lnTo>
                <a:lnTo>
                  <a:pt x="6316" y="3328"/>
                </a:lnTo>
                <a:lnTo>
                  <a:pt x="6297" y="3338"/>
                </a:lnTo>
                <a:lnTo>
                  <a:pt x="6297" y="3348"/>
                </a:lnTo>
                <a:lnTo>
                  <a:pt x="6287" y="3338"/>
                </a:lnTo>
                <a:lnTo>
                  <a:pt x="6258" y="3328"/>
                </a:lnTo>
                <a:lnTo>
                  <a:pt x="6210" y="3299"/>
                </a:lnTo>
                <a:lnTo>
                  <a:pt x="6142" y="3270"/>
                </a:lnTo>
                <a:lnTo>
                  <a:pt x="6074" y="3222"/>
                </a:lnTo>
                <a:lnTo>
                  <a:pt x="5977" y="3164"/>
                </a:lnTo>
                <a:lnTo>
                  <a:pt x="5870" y="3105"/>
                </a:lnTo>
                <a:lnTo>
                  <a:pt x="5744" y="3028"/>
                </a:lnTo>
                <a:lnTo>
                  <a:pt x="5725" y="3008"/>
                </a:lnTo>
                <a:lnTo>
                  <a:pt x="5725" y="2989"/>
                </a:lnTo>
                <a:lnTo>
                  <a:pt x="5725" y="2950"/>
                </a:lnTo>
                <a:lnTo>
                  <a:pt x="5734" y="2911"/>
                </a:lnTo>
                <a:lnTo>
                  <a:pt x="5754" y="2853"/>
                </a:lnTo>
                <a:lnTo>
                  <a:pt x="5783" y="2785"/>
                </a:lnTo>
                <a:lnTo>
                  <a:pt x="5802" y="2698"/>
                </a:lnTo>
                <a:lnTo>
                  <a:pt x="5851" y="2601"/>
                </a:lnTo>
                <a:lnTo>
                  <a:pt x="5899" y="2484"/>
                </a:lnTo>
                <a:lnTo>
                  <a:pt x="5957" y="2368"/>
                </a:lnTo>
                <a:lnTo>
                  <a:pt x="5880" y="2252"/>
                </a:lnTo>
                <a:lnTo>
                  <a:pt x="5812" y="2125"/>
                </a:lnTo>
                <a:lnTo>
                  <a:pt x="5657" y="2116"/>
                </a:lnTo>
                <a:lnTo>
                  <a:pt x="5521" y="2096"/>
                </a:lnTo>
                <a:lnTo>
                  <a:pt x="5404" y="2077"/>
                </a:lnTo>
                <a:lnTo>
                  <a:pt x="5307" y="2067"/>
                </a:lnTo>
                <a:lnTo>
                  <a:pt x="5239" y="2048"/>
                </a:lnTo>
                <a:lnTo>
                  <a:pt x="5191" y="2028"/>
                </a:lnTo>
                <a:lnTo>
                  <a:pt x="5152" y="2009"/>
                </a:lnTo>
                <a:lnTo>
                  <a:pt x="5142" y="1990"/>
                </a:lnTo>
                <a:lnTo>
                  <a:pt x="5142" y="1349"/>
                </a:lnTo>
                <a:lnTo>
                  <a:pt x="5152" y="1330"/>
                </a:lnTo>
                <a:lnTo>
                  <a:pt x="5191" y="1311"/>
                </a:lnTo>
                <a:lnTo>
                  <a:pt x="5239" y="1291"/>
                </a:lnTo>
                <a:lnTo>
                  <a:pt x="5307" y="1291"/>
                </a:lnTo>
                <a:lnTo>
                  <a:pt x="5404" y="1272"/>
                </a:lnTo>
                <a:lnTo>
                  <a:pt x="5521" y="1252"/>
                </a:lnTo>
                <a:lnTo>
                  <a:pt x="5657" y="1233"/>
                </a:lnTo>
                <a:lnTo>
                  <a:pt x="5812" y="1214"/>
                </a:lnTo>
                <a:lnTo>
                  <a:pt x="5880" y="1087"/>
                </a:lnTo>
                <a:lnTo>
                  <a:pt x="5957" y="971"/>
                </a:lnTo>
                <a:lnTo>
                  <a:pt x="5899" y="855"/>
                </a:lnTo>
                <a:lnTo>
                  <a:pt x="5851" y="748"/>
                </a:lnTo>
                <a:lnTo>
                  <a:pt x="5802" y="651"/>
                </a:lnTo>
                <a:lnTo>
                  <a:pt x="5783" y="564"/>
                </a:lnTo>
                <a:lnTo>
                  <a:pt x="5754" y="486"/>
                </a:lnTo>
                <a:lnTo>
                  <a:pt x="5734" y="437"/>
                </a:lnTo>
                <a:lnTo>
                  <a:pt x="5725" y="389"/>
                </a:lnTo>
                <a:lnTo>
                  <a:pt x="5725" y="350"/>
                </a:lnTo>
                <a:lnTo>
                  <a:pt x="5725" y="331"/>
                </a:lnTo>
                <a:lnTo>
                  <a:pt x="5744" y="321"/>
                </a:lnTo>
                <a:lnTo>
                  <a:pt x="5754" y="311"/>
                </a:lnTo>
                <a:lnTo>
                  <a:pt x="5792" y="292"/>
                </a:lnTo>
                <a:lnTo>
                  <a:pt x="5831" y="273"/>
                </a:lnTo>
                <a:lnTo>
                  <a:pt x="5899" y="234"/>
                </a:lnTo>
                <a:lnTo>
                  <a:pt x="6025" y="146"/>
                </a:lnTo>
                <a:lnTo>
                  <a:pt x="6151" y="78"/>
                </a:lnTo>
                <a:lnTo>
                  <a:pt x="6210" y="40"/>
                </a:lnTo>
                <a:lnTo>
                  <a:pt x="6258" y="20"/>
                </a:lnTo>
                <a:lnTo>
                  <a:pt x="6287" y="1"/>
                </a:lnTo>
                <a:lnTo>
                  <a:pt x="6297" y="1"/>
                </a:lnTo>
                <a:lnTo>
                  <a:pt x="6297" y="1"/>
                </a:lnTo>
                <a:lnTo>
                  <a:pt x="6316" y="11"/>
                </a:lnTo>
                <a:lnTo>
                  <a:pt x="6336" y="30"/>
                </a:lnTo>
                <a:lnTo>
                  <a:pt x="6365" y="59"/>
                </a:lnTo>
                <a:lnTo>
                  <a:pt x="6394" y="88"/>
                </a:lnTo>
                <a:lnTo>
                  <a:pt x="6423" y="127"/>
                </a:lnTo>
                <a:lnTo>
                  <a:pt x="6462" y="156"/>
                </a:lnTo>
                <a:lnTo>
                  <a:pt x="6491" y="214"/>
                </a:lnTo>
                <a:lnTo>
                  <a:pt x="6578" y="311"/>
                </a:lnTo>
                <a:lnTo>
                  <a:pt x="6636" y="399"/>
                </a:lnTo>
                <a:lnTo>
                  <a:pt x="6695" y="457"/>
                </a:lnTo>
                <a:lnTo>
                  <a:pt x="6733" y="515"/>
                </a:lnTo>
                <a:lnTo>
                  <a:pt x="6801" y="515"/>
                </a:lnTo>
                <a:lnTo>
                  <a:pt x="6860" y="505"/>
                </a:lnTo>
                <a:lnTo>
                  <a:pt x="6928" y="515"/>
                </a:lnTo>
                <a:lnTo>
                  <a:pt x="6995" y="515"/>
                </a:lnTo>
                <a:lnTo>
                  <a:pt x="7112" y="370"/>
                </a:lnTo>
                <a:lnTo>
                  <a:pt x="7219" y="234"/>
                </a:lnTo>
                <a:lnTo>
                  <a:pt x="7316" y="117"/>
                </a:lnTo>
                <a:lnTo>
                  <a:pt x="7413" y="11"/>
                </a:lnTo>
                <a:lnTo>
                  <a:pt x="7442" y="1"/>
                </a:lnTo>
                <a:lnTo>
                  <a:pt x="7451" y="1"/>
                </a:lnTo>
                <a:lnTo>
                  <a:pt x="7471" y="20"/>
                </a:lnTo>
                <a:lnTo>
                  <a:pt x="7519" y="49"/>
                </a:lnTo>
                <a:lnTo>
                  <a:pt x="7587" y="78"/>
                </a:lnTo>
                <a:lnTo>
                  <a:pt x="7655" y="127"/>
                </a:lnTo>
                <a:lnTo>
                  <a:pt x="7762" y="176"/>
                </a:lnTo>
                <a:lnTo>
                  <a:pt x="7869" y="243"/>
                </a:lnTo>
                <a:lnTo>
                  <a:pt x="7985" y="321"/>
                </a:lnTo>
                <a:lnTo>
                  <a:pt x="8004" y="331"/>
                </a:lnTo>
                <a:lnTo>
                  <a:pt x="8004" y="350"/>
                </a:lnTo>
                <a:lnTo>
                  <a:pt x="8004" y="389"/>
                </a:lnTo>
                <a:lnTo>
                  <a:pt x="7995" y="437"/>
                </a:lnTo>
                <a:lnTo>
                  <a:pt x="7975" y="486"/>
                </a:lnTo>
                <a:lnTo>
                  <a:pt x="7956" y="564"/>
                </a:lnTo>
                <a:lnTo>
                  <a:pt x="7917" y="651"/>
                </a:lnTo>
                <a:lnTo>
                  <a:pt x="7878" y="748"/>
                </a:lnTo>
                <a:lnTo>
                  <a:pt x="7830" y="855"/>
                </a:lnTo>
                <a:lnTo>
                  <a:pt x="7781" y="971"/>
                </a:lnTo>
                <a:lnTo>
                  <a:pt x="7849" y="1087"/>
                </a:lnTo>
                <a:lnTo>
                  <a:pt x="7917" y="1214"/>
                </a:lnTo>
                <a:lnTo>
                  <a:pt x="8072" y="1233"/>
                </a:lnTo>
                <a:lnTo>
                  <a:pt x="8208" y="1252"/>
                </a:lnTo>
                <a:lnTo>
                  <a:pt x="8315" y="1272"/>
                </a:lnTo>
                <a:lnTo>
                  <a:pt x="8422" y="1291"/>
                </a:lnTo>
                <a:lnTo>
                  <a:pt x="8480" y="1291"/>
                </a:lnTo>
                <a:lnTo>
                  <a:pt x="8538" y="1311"/>
                </a:lnTo>
                <a:lnTo>
                  <a:pt x="8577" y="133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7001e09063_1_76"/>
          <p:cNvSpPr/>
          <p:nvPr/>
        </p:nvSpPr>
        <p:spPr>
          <a:xfrm>
            <a:off x="10391912" y="4583863"/>
            <a:ext cx="3050881" cy="3093783"/>
          </a:xfrm>
          <a:custGeom>
            <a:rect b="b" l="l" r="r" t="t"/>
            <a:pathLst>
              <a:path extrusionOk="0" h="6967" w="6870">
                <a:moveTo>
                  <a:pt x="6588" y="2126"/>
                </a:moveTo>
                <a:lnTo>
                  <a:pt x="6656" y="2290"/>
                </a:lnTo>
                <a:lnTo>
                  <a:pt x="6704" y="2455"/>
                </a:lnTo>
                <a:lnTo>
                  <a:pt x="6753" y="2620"/>
                </a:lnTo>
                <a:lnTo>
                  <a:pt x="6801" y="2785"/>
                </a:lnTo>
                <a:lnTo>
                  <a:pt x="6831" y="2960"/>
                </a:lnTo>
                <a:lnTo>
                  <a:pt x="6850" y="3134"/>
                </a:lnTo>
                <a:lnTo>
                  <a:pt x="6860" y="3309"/>
                </a:lnTo>
                <a:lnTo>
                  <a:pt x="6869" y="3484"/>
                </a:lnTo>
                <a:lnTo>
                  <a:pt x="6860" y="3658"/>
                </a:lnTo>
                <a:lnTo>
                  <a:pt x="6850" y="3833"/>
                </a:lnTo>
                <a:lnTo>
                  <a:pt x="6831" y="3998"/>
                </a:lnTo>
                <a:lnTo>
                  <a:pt x="6801" y="4163"/>
                </a:lnTo>
                <a:lnTo>
                  <a:pt x="6753" y="4337"/>
                </a:lnTo>
                <a:lnTo>
                  <a:pt x="6704" y="4502"/>
                </a:lnTo>
                <a:lnTo>
                  <a:pt x="6656" y="4667"/>
                </a:lnTo>
                <a:lnTo>
                  <a:pt x="6588" y="4823"/>
                </a:lnTo>
                <a:lnTo>
                  <a:pt x="6520" y="4997"/>
                </a:lnTo>
                <a:lnTo>
                  <a:pt x="6442" y="5143"/>
                </a:lnTo>
                <a:lnTo>
                  <a:pt x="6365" y="5288"/>
                </a:lnTo>
                <a:lnTo>
                  <a:pt x="6268" y="5434"/>
                </a:lnTo>
                <a:lnTo>
                  <a:pt x="6181" y="5570"/>
                </a:lnTo>
                <a:lnTo>
                  <a:pt x="6074" y="5696"/>
                </a:lnTo>
                <a:lnTo>
                  <a:pt x="5967" y="5822"/>
                </a:lnTo>
                <a:lnTo>
                  <a:pt x="5860" y="5948"/>
                </a:lnTo>
                <a:lnTo>
                  <a:pt x="5734" y="6055"/>
                </a:lnTo>
                <a:lnTo>
                  <a:pt x="5618" y="6161"/>
                </a:lnTo>
                <a:lnTo>
                  <a:pt x="5492" y="6268"/>
                </a:lnTo>
                <a:lnTo>
                  <a:pt x="5356" y="6365"/>
                </a:lnTo>
                <a:lnTo>
                  <a:pt x="5210" y="6452"/>
                </a:lnTo>
                <a:lnTo>
                  <a:pt x="5065" y="6530"/>
                </a:lnTo>
                <a:lnTo>
                  <a:pt x="4919" y="6617"/>
                </a:lnTo>
                <a:lnTo>
                  <a:pt x="4764" y="6685"/>
                </a:lnTo>
                <a:lnTo>
                  <a:pt x="4599" y="6753"/>
                </a:lnTo>
                <a:lnTo>
                  <a:pt x="4444" y="6811"/>
                </a:lnTo>
                <a:lnTo>
                  <a:pt x="4279" y="6850"/>
                </a:lnTo>
                <a:lnTo>
                  <a:pt x="4114" y="6899"/>
                </a:lnTo>
                <a:lnTo>
                  <a:pt x="3949" y="6928"/>
                </a:lnTo>
                <a:lnTo>
                  <a:pt x="3775" y="6947"/>
                </a:lnTo>
                <a:lnTo>
                  <a:pt x="3610" y="6967"/>
                </a:lnTo>
                <a:lnTo>
                  <a:pt x="3435" y="6967"/>
                </a:lnTo>
                <a:lnTo>
                  <a:pt x="3241" y="6967"/>
                </a:lnTo>
                <a:lnTo>
                  <a:pt x="3047" y="6947"/>
                </a:lnTo>
                <a:lnTo>
                  <a:pt x="2872" y="6918"/>
                </a:lnTo>
                <a:lnTo>
                  <a:pt x="2688" y="6879"/>
                </a:lnTo>
                <a:lnTo>
                  <a:pt x="2504" y="6831"/>
                </a:lnTo>
                <a:lnTo>
                  <a:pt x="2329" y="6782"/>
                </a:lnTo>
                <a:lnTo>
                  <a:pt x="2145" y="6714"/>
                </a:lnTo>
                <a:lnTo>
                  <a:pt x="1970" y="6637"/>
                </a:lnTo>
                <a:lnTo>
                  <a:pt x="1805" y="6549"/>
                </a:lnTo>
                <a:lnTo>
                  <a:pt x="1640" y="6452"/>
                </a:lnTo>
                <a:lnTo>
                  <a:pt x="1485" y="6346"/>
                </a:lnTo>
                <a:lnTo>
                  <a:pt x="1330" y="6239"/>
                </a:lnTo>
                <a:lnTo>
                  <a:pt x="1184" y="6123"/>
                </a:lnTo>
                <a:lnTo>
                  <a:pt x="1049" y="5987"/>
                </a:lnTo>
                <a:lnTo>
                  <a:pt x="913" y="5851"/>
                </a:lnTo>
                <a:lnTo>
                  <a:pt x="796" y="5705"/>
                </a:lnTo>
                <a:lnTo>
                  <a:pt x="767" y="5657"/>
                </a:lnTo>
                <a:lnTo>
                  <a:pt x="757" y="5608"/>
                </a:lnTo>
                <a:lnTo>
                  <a:pt x="777" y="5550"/>
                </a:lnTo>
                <a:lnTo>
                  <a:pt x="806" y="5511"/>
                </a:lnTo>
                <a:lnTo>
                  <a:pt x="1407" y="4881"/>
                </a:lnTo>
                <a:lnTo>
                  <a:pt x="1466" y="4852"/>
                </a:lnTo>
                <a:lnTo>
                  <a:pt x="1524" y="4842"/>
                </a:lnTo>
                <a:lnTo>
                  <a:pt x="1553" y="4852"/>
                </a:lnTo>
                <a:lnTo>
                  <a:pt x="1582" y="4861"/>
                </a:lnTo>
                <a:lnTo>
                  <a:pt x="1631" y="4900"/>
                </a:lnTo>
                <a:lnTo>
                  <a:pt x="1718" y="4997"/>
                </a:lnTo>
                <a:lnTo>
                  <a:pt x="1796" y="5104"/>
                </a:lnTo>
                <a:lnTo>
                  <a:pt x="1893" y="5191"/>
                </a:lnTo>
                <a:lnTo>
                  <a:pt x="1990" y="5288"/>
                </a:lnTo>
                <a:lnTo>
                  <a:pt x="2087" y="5356"/>
                </a:lnTo>
                <a:lnTo>
                  <a:pt x="2203" y="5434"/>
                </a:lnTo>
                <a:lnTo>
                  <a:pt x="2310" y="5502"/>
                </a:lnTo>
                <a:lnTo>
                  <a:pt x="2426" y="5570"/>
                </a:lnTo>
                <a:lnTo>
                  <a:pt x="2543" y="5628"/>
                </a:lnTo>
                <a:lnTo>
                  <a:pt x="2669" y="5667"/>
                </a:lnTo>
                <a:lnTo>
                  <a:pt x="2785" y="5705"/>
                </a:lnTo>
                <a:lnTo>
                  <a:pt x="2911" y="5744"/>
                </a:lnTo>
                <a:lnTo>
                  <a:pt x="3047" y="5773"/>
                </a:lnTo>
                <a:lnTo>
                  <a:pt x="3173" y="5793"/>
                </a:lnTo>
                <a:lnTo>
                  <a:pt x="3299" y="5802"/>
                </a:lnTo>
                <a:lnTo>
                  <a:pt x="3435" y="5802"/>
                </a:lnTo>
                <a:lnTo>
                  <a:pt x="3668" y="5793"/>
                </a:lnTo>
                <a:lnTo>
                  <a:pt x="3881" y="5754"/>
                </a:lnTo>
                <a:lnTo>
                  <a:pt x="4104" y="5696"/>
                </a:lnTo>
                <a:lnTo>
                  <a:pt x="4318" y="5618"/>
                </a:lnTo>
                <a:lnTo>
                  <a:pt x="4531" y="5511"/>
                </a:lnTo>
                <a:lnTo>
                  <a:pt x="4706" y="5405"/>
                </a:lnTo>
                <a:lnTo>
                  <a:pt x="4890" y="5269"/>
                </a:lnTo>
                <a:lnTo>
                  <a:pt x="5045" y="5123"/>
                </a:lnTo>
                <a:lnTo>
                  <a:pt x="5201" y="4958"/>
                </a:lnTo>
                <a:lnTo>
                  <a:pt x="5327" y="4784"/>
                </a:lnTo>
                <a:lnTo>
                  <a:pt x="5443" y="4590"/>
                </a:lnTo>
                <a:lnTo>
                  <a:pt x="5540" y="4376"/>
                </a:lnTo>
                <a:lnTo>
                  <a:pt x="5618" y="4163"/>
                </a:lnTo>
                <a:lnTo>
                  <a:pt x="5676" y="3940"/>
                </a:lnTo>
                <a:lnTo>
                  <a:pt x="5705" y="3707"/>
                </a:lnTo>
                <a:lnTo>
                  <a:pt x="5715" y="3484"/>
                </a:lnTo>
                <a:lnTo>
                  <a:pt x="5705" y="3241"/>
                </a:lnTo>
                <a:lnTo>
                  <a:pt x="5676" y="3018"/>
                </a:lnTo>
                <a:lnTo>
                  <a:pt x="5618" y="2795"/>
                </a:lnTo>
                <a:lnTo>
                  <a:pt x="5540" y="2582"/>
                </a:lnTo>
                <a:lnTo>
                  <a:pt x="5443" y="2368"/>
                </a:lnTo>
                <a:lnTo>
                  <a:pt x="5327" y="2174"/>
                </a:lnTo>
                <a:lnTo>
                  <a:pt x="5201" y="1999"/>
                </a:lnTo>
                <a:lnTo>
                  <a:pt x="5045" y="1834"/>
                </a:lnTo>
                <a:lnTo>
                  <a:pt x="4890" y="1689"/>
                </a:lnTo>
                <a:lnTo>
                  <a:pt x="4706" y="1553"/>
                </a:lnTo>
                <a:lnTo>
                  <a:pt x="4531" y="1446"/>
                </a:lnTo>
                <a:lnTo>
                  <a:pt x="4318" y="1340"/>
                </a:lnTo>
                <a:lnTo>
                  <a:pt x="4104" y="1262"/>
                </a:lnTo>
                <a:lnTo>
                  <a:pt x="3881" y="1204"/>
                </a:lnTo>
                <a:lnTo>
                  <a:pt x="3668" y="1165"/>
                </a:lnTo>
                <a:lnTo>
                  <a:pt x="3435" y="1165"/>
                </a:lnTo>
                <a:lnTo>
                  <a:pt x="3212" y="1165"/>
                </a:lnTo>
                <a:lnTo>
                  <a:pt x="3008" y="1194"/>
                </a:lnTo>
                <a:lnTo>
                  <a:pt x="2795" y="1243"/>
                </a:lnTo>
                <a:lnTo>
                  <a:pt x="2591" y="1320"/>
                </a:lnTo>
                <a:lnTo>
                  <a:pt x="2397" y="1408"/>
                </a:lnTo>
                <a:lnTo>
                  <a:pt x="2213" y="1514"/>
                </a:lnTo>
                <a:lnTo>
                  <a:pt x="2048" y="1640"/>
                </a:lnTo>
                <a:lnTo>
                  <a:pt x="1883" y="1776"/>
                </a:lnTo>
                <a:lnTo>
                  <a:pt x="2494" y="2407"/>
                </a:lnTo>
                <a:lnTo>
                  <a:pt x="2543" y="2475"/>
                </a:lnTo>
                <a:lnTo>
                  <a:pt x="2572" y="2552"/>
                </a:lnTo>
                <a:lnTo>
                  <a:pt x="2581" y="2591"/>
                </a:lnTo>
                <a:lnTo>
                  <a:pt x="2572" y="2630"/>
                </a:lnTo>
                <a:lnTo>
                  <a:pt x="2562" y="2669"/>
                </a:lnTo>
                <a:lnTo>
                  <a:pt x="2552" y="2717"/>
                </a:lnTo>
                <a:lnTo>
                  <a:pt x="2533" y="2756"/>
                </a:lnTo>
                <a:lnTo>
                  <a:pt x="2513" y="2805"/>
                </a:lnTo>
                <a:lnTo>
                  <a:pt x="2484" y="2834"/>
                </a:lnTo>
                <a:lnTo>
                  <a:pt x="2446" y="2853"/>
                </a:lnTo>
                <a:lnTo>
                  <a:pt x="2378" y="2892"/>
                </a:lnTo>
                <a:lnTo>
                  <a:pt x="2290" y="2902"/>
                </a:lnTo>
                <a:lnTo>
                  <a:pt x="282" y="2902"/>
                </a:lnTo>
                <a:lnTo>
                  <a:pt x="224" y="2892"/>
                </a:lnTo>
                <a:lnTo>
                  <a:pt x="185" y="2873"/>
                </a:lnTo>
                <a:lnTo>
                  <a:pt x="127" y="2843"/>
                </a:lnTo>
                <a:lnTo>
                  <a:pt x="88" y="2814"/>
                </a:lnTo>
                <a:lnTo>
                  <a:pt x="49" y="2766"/>
                </a:lnTo>
                <a:lnTo>
                  <a:pt x="30" y="2717"/>
                </a:lnTo>
                <a:lnTo>
                  <a:pt x="10" y="2669"/>
                </a:lnTo>
                <a:lnTo>
                  <a:pt x="1" y="2611"/>
                </a:lnTo>
                <a:lnTo>
                  <a:pt x="1" y="573"/>
                </a:lnTo>
                <a:lnTo>
                  <a:pt x="10" y="496"/>
                </a:lnTo>
                <a:lnTo>
                  <a:pt x="49" y="418"/>
                </a:lnTo>
                <a:lnTo>
                  <a:pt x="98" y="350"/>
                </a:lnTo>
                <a:lnTo>
                  <a:pt x="185" y="311"/>
                </a:lnTo>
                <a:lnTo>
                  <a:pt x="214" y="292"/>
                </a:lnTo>
                <a:lnTo>
                  <a:pt x="263" y="282"/>
                </a:lnTo>
                <a:lnTo>
                  <a:pt x="350" y="282"/>
                </a:lnTo>
                <a:lnTo>
                  <a:pt x="418" y="321"/>
                </a:lnTo>
                <a:lnTo>
                  <a:pt x="486" y="370"/>
                </a:lnTo>
                <a:lnTo>
                  <a:pt x="1068" y="961"/>
                </a:lnTo>
                <a:lnTo>
                  <a:pt x="1194" y="845"/>
                </a:lnTo>
                <a:lnTo>
                  <a:pt x="1320" y="738"/>
                </a:lnTo>
                <a:lnTo>
                  <a:pt x="1446" y="641"/>
                </a:lnTo>
                <a:lnTo>
                  <a:pt x="1582" y="544"/>
                </a:lnTo>
                <a:lnTo>
                  <a:pt x="1718" y="467"/>
                </a:lnTo>
                <a:lnTo>
                  <a:pt x="1863" y="379"/>
                </a:lnTo>
                <a:lnTo>
                  <a:pt x="2009" y="321"/>
                </a:lnTo>
                <a:lnTo>
                  <a:pt x="2164" y="243"/>
                </a:lnTo>
                <a:lnTo>
                  <a:pt x="2319" y="185"/>
                </a:lnTo>
                <a:lnTo>
                  <a:pt x="2475" y="137"/>
                </a:lnTo>
                <a:lnTo>
                  <a:pt x="2630" y="88"/>
                </a:lnTo>
                <a:lnTo>
                  <a:pt x="2785" y="59"/>
                </a:lnTo>
                <a:lnTo>
                  <a:pt x="2950" y="30"/>
                </a:lnTo>
                <a:lnTo>
                  <a:pt x="3105" y="1"/>
                </a:lnTo>
                <a:lnTo>
                  <a:pt x="3270" y="1"/>
                </a:lnTo>
                <a:lnTo>
                  <a:pt x="3435" y="1"/>
                </a:lnTo>
                <a:lnTo>
                  <a:pt x="3610" y="1"/>
                </a:lnTo>
                <a:lnTo>
                  <a:pt x="3775" y="11"/>
                </a:lnTo>
                <a:lnTo>
                  <a:pt x="3949" y="30"/>
                </a:lnTo>
                <a:lnTo>
                  <a:pt x="4114" y="59"/>
                </a:lnTo>
                <a:lnTo>
                  <a:pt x="4279" y="108"/>
                </a:lnTo>
                <a:lnTo>
                  <a:pt x="4444" y="156"/>
                </a:lnTo>
                <a:lnTo>
                  <a:pt x="4599" y="205"/>
                </a:lnTo>
                <a:lnTo>
                  <a:pt x="4764" y="273"/>
                </a:lnTo>
                <a:lnTo>
                  <a:pt x="4919" y="340"/>
                </a:lnTo>
                <a:lnTo>
                  <a:pt x="5065" y="428"/>
                </a:lnTo>
                <a:lnTo>
                  <a:pt x="5210" y="505"/>
                </a:lnTo>
                <a:lnTo>
                  <a:pt x="5356" y="602"/>
                </a:lnTo>
                <a:lnTo>
                  <a:pt x="5492" y="690"/>
                </a:lnTo>
                <a:lnTo>
                  <a:pt x="5618" y="796"/>
                </a:lnTo>
                <a:lnTo>
                  <a:pt x="5734" y="903"/>
                </a:lnTo>
                <a:lnTo>
                  <a:pt x="5860" y="1010"/>
                </a:lnTo>
                <a:lnTo>
                  <a:pt x="5967" y="1136"/>
                </a:lnTo>
                <a:lnTo>
                  <a:pt x="6074" y="1262"/>
                </a:lnTo>
                <a:lnTo>
                  <a:pt x="6181" y="1388"/>
                </a:lnTo>
                <a:lnTo>
                  <a:pt x="6268" y="1524"/>
                </a:lnTo>
                <a:lnTo>
                  <a:pt x="6365" y="1670"/>
                </a:lnTo>
                <a:lnTo>
                  <a:pt x="6442" y="1825"/>
                </a:lnTo>
                <a:lnTo>
                  <a:pt x="6520" y="1970"/>
                </a:lnTo>
                <a:lnTo>
                  <a:pt x="6588" y="21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7001e09063_1_76"/>
          <p:cNvSpPr/>
          <p:nvPr/>
        </p:nvSpPr>
        <p:spPr>
          <a:xfrm>
            <a:off x="16556638" y="4754653"/>
            <a:ext cx="3050881" cy="2752206"/>
          </a:xfrm>
          <a:custGeom>
            <a:rect b="b" l="l" r="r" t="t"/>
            <a:pathLst>
              <a:path extrusionOk="0" h="6976" w="7733">
                <a:moveTo>
                  <a:pt x="3444" y="3959"/>
                </a:moveTo>
                <a:lnTo>
                  <a:pt x="3444" y="3086"/>
                </a:lnTo>
                <a:lnTo>
                  <a:pt x="3231" y="3105"/>
                </a:lnTo>
                <a:lnTo>
                  <a:pt x="3027" y="3144"/>
                </a:lnTo>
                <a:lnTo>
                  <a:pt x="2823" y="3202"/>
                </a:lnTo>
                <a:lnTo>
                  <a:pt x="2610" y="3250"/>
                </a:lnTo>
                <a:lnTo>
                  <a:pt x="2387" y="3328"/>
                </a:lnTo>
                <a:lnTo>
                  <a:pt x="2173" y="3406"/>
                </a:lnTo>
                <a:lnTo>
                  <a:pt x="1950" y="3512"/>
                </a:lnTo>
                <a:lnTo>
                  <a:pt x="1727" y="3619"/>
                </a:lnTo>
                <a:lnTo>
                  <a:pt x="1727" y="4453"/>
                </a:lnTo>
                <a:lnTo>
                  <a:pt x="1950" y="4356"/>
                </a:lnTo>
                <a:lnTo>
                  <a:pt x="2173" y="4259"/>
                </a:lnTo>
                <a:lnTo>
                  <a:pt x="2396" y="4182"/>
                </a:lnTo>
                <a:lnTo>
                  <a:pt x="2610" y="4114"/>
                </a:lnTo>
                <a:lnTo>
                  <a:pt x="2823" y="4056"/>
                </a:lnTo>
                <a:lnTo>
                  <a:pt x="3027" y="4017"/>
                </a:lnTo>
                <a:lnTo>
                  <a:pt x="3240" y="3978"/>
                </a:lnTo>
                <a:close/>
                <a:moveTo>
                  <a:pt x="3444" y="2057"/>
                </a:moveTo>
                <a:lnTo>
                  <a:pt x="3444" y="1174"/>
                </a:lnTo>
                <a:lnTo>
                  <a:pt x="3240" y="1194"/>
                </a:lnTo>
                <a:lnTo>
                  <a:pt x="3046" y="1223"/>
                </a:lnTo>
                <a:lnTo>
                  <a:pt x="2833" y="1262"/>
                </a:lnTo>
                <a:lnTo>
                  <a:pt x="2629" y="1330"/>
                </a:lnTo>
                <a:lnTo>
                  <a:pt x="2406" y="1407"/>
                </a:lnTo>
                <a:lnTo>
                  <a:pt x="2183" y="1504"/>
                </a:lnTo>
                <a:lnTo>
                  <a:pt x="1960" y="1611"/>
                </a:lnTo>
                <a:lnTo>
                  <a:pt x="1727" y="1737"/>
                </a:lnTo>
                <a:lnTo>
                  <a:pt x="1727" y="2591"/>
                </a:lnTo>
                <a:lnTo>
                  <a:pt x="1960" y="2474"/>
                </a:lnTo>
                <a:lnTo>
                  <a:pt x="2193" y="2377"/>
                </a:lnTo>
                <a:lnTo>
                  <a:pt x="2416" y="2280"/>
                </a:lnTo>
                <a:lnTo>
                  <a:pt x="2639" y="2212"/>
                </a:lnTo>
                <a:lnTo>
                  <a:pt x="2843" y="2154"/>
                </a:lnTo>
                <a:lnTo>
                  <a:pt x="3046" y="2106"/>
                </a:lnTo>
                <a:lnTo>
                  <a:pt x="3250" y="2077"/>
                </a:lnTo>
                <a:close/>
                <a:moveTo>
                  <a:pt x="7150" y="4162"/>
                </a:moveTo>
                <a:lnTo>
                  <a:pt x="7150" y="3328"/>
                </a:lnTo>
                <a:lnTo>
                  <a:pt x="6898" y="3444"/>
                </a:lnTo>
                <a:lnTo>
                  <a:pt x="6655" y="3551"/>
                </a:lnTo>
                <a:lnTo>
                  <a:pt x="6422" y="3619"/>
                </a:lnTo>
                <a:lnTo>
                  <a:pt x="6199" y="3677"/>
                </a:lnTo>
                <a:lnTo>
                  <a:pt x="5996" y="3706"/>
                </a:lnTo>
                <a:lnTo>
                  <a:pt x="5801" y="3706"/>
                </a:lnTo>
                <a:lnTo>
                  <a:pt x="5617" y="3697"/>
                </a:lnTo>
                <a:lnTo>
                  <a:pt x="5443" y="3648"/>
                </a:lnTo>
                <a:lnTo>
                  <a:pt x="5443" y="2630"/>
                </a:lnTo>
                <a:lnTo>
                  <a:pt x="5355" y="2600"/>
                </a:lnTo>
                <a:lnTo>
                  <a:pt x="5268" y="2562"/>
                </a:lnTo>
                <a:lnTo>
                  <a:pt x="5249" y="2552"/>
                </a:lnTo>
                <a:lnTo>
                  <a:pt x="5219" y="2542"/>
                </a:lnTo>
                <a:lnTo>
                  <a:pt x="5171" y="2523"/>
                </a:lnTo>
                <a:lnTo>
                  <a:pt x="5122" y="2494"/>
                </a:lnTo>
                <a:lnTo>
                  <a:pt x="5064" y="2455"/>
                </a:lnTo>
                <a:lnTo>
                  <a:pt x="5016" y="2436"/>
                </a:lnTo>
                <a:lnTo>
                  <a:pt x="4987" y="2416"/>
                </a:lnTo>
                <a:lnTo>
                  <a:pt x="4967" y="2406"/>
                </a:lnTo>
                <a:lnTo>
                  <a:pt x="4948" y="2397"/>
                </a:lnTo>
                <a:lnTo>
                  <a:pt x="4919" y="2387"/>
                </a:lnTo>
                <a:lnTo>
                  <a:pt x="4870" y="2368"/>
                </a:lnTo>
                <a:lnTo>
                  <a:pt x="4822" y="2348"/>
                </a:lnTo>
                <a:lnTo>
                  <a:pt x="4773" y="2319"/>
                </a:lnTo>
                <a:lnTo>
                  <a:pt x="4734" y="2300"/>
                </a:lnTo>
                <a:lnTo>
                  <a:pt x="4696" y="2280"/>
                </a:lnTo>
                <a:lnTo>
                  <a:pt x="4666" y="2271"/>
                </a:lnTo>
                <a:lnTo>
                  <a:pt x="4647" y="2261"/>
                </a:lnTo>
                <a:lnTo>
                  <a:pt x="4618" y="2251"/>
                </a:lnTo>
                <a:lnTo>
                  <a:pt x="4569" y="2232"/>
                </a:lnTo>
                <a:lnTo>
                  <a:pt x="4521" y="2222"/>
                </a:lnTo>
                <a:lnTo>
                  <a:pt x="4482" y="2193"/>
                </a:lnTo>
                <a:lnTo>
                  <a:pt x="4434" y="2183"/>
                </a:lnTo>
                <a:lnTo>
                  <a:pt x="4395" y="2164"/>
                </a:lnTo>
                <a:lnTo>
                  <a:pt x="4366" y="2154"/>
                </a:lnTo>
                <a:lnTo>
                  <a:pt x="4298" y="2144"/>
                </a:lnTo>
                <a:lnTo>
                  <a:pt x="4210" y="2115"/>
                </a:lnTo>
                <a:lnTo>
                  <a:pt x="4113" y="2096"/>
                </a:lnTo>
                <a:lnTo>
                  <a:pt x="4026" y="2086"/>
                </a:lnTo>
                <a:lnTo>
                  <a:pt x="3949" y="2077"/>
                </a:lnTo>
                <a:lnTo>
                  <a:pt x="3852" y="2067"/>
                </a:lnTo>
                <a:lnTo>
                  <a:pt x="3754" y="2057"/>
                </a:lnTo>
                <a:lnTo>
                  <a:pt x="3657" y="2057"/>
                </a:lnTo>
                <a:lnTo>
                  <a:pt x="3551" y="2057"/>
                </a:lnTo>
                <a:lnTo>
                  <a:pt x="3444" y="2067"/>
                </a:lnTo>
                <a:lnTo>
                  <a:pt x="3444" y="3076"/>
                </a:lnTo>
                <a:lnTo>
                  <a:pt x="3522" y="3076"/>
                </a:lnTo>
                <a:lnTo>
                  <a:pt x="3754" y="3086"/>
                </a:lnTo>
                <a:lnTo>
                  <a:pt x="3968" y="3105"/>
                </a:lnTo>
                <a:lnTo>
                  <a:pt x="4172" y="3153"/>
                </a:lnTo>
                <a:lnTo>
                  <a:pt x="4385" y="3212"/>
                </a:lnTo>
                <a:lnTo>
                  <a:pt x="4589" y="3280"/>
                </a:lnTo>
                <a:lnTo>
                  <a:pt x="4812" y="3377"/>
                </a:lnTo>
                <a:lnTo>
                  <a:pt x="5035" y="3464"/>
                </a:lnTo>
                <a:lnTo>
                  <a:pt x="5268" y="3580"/>
                </a:lnTo>
                <a:lnTo>
                  <a:pt x="5355" y="3619"/>
                </a:lnTo>
                <a:lnTo>
                  <a:pt x="5443" y="3648"/>
                </a:lnTo>
                <a:lnTo>
                  <a:pt x="5443" y="4502"/>
                </a:lnTo>
                <a:lnTo>
                  <a:pt x="5540" y="4541"/>
                </a:lnTo>
                <a:lnTo>
                  <a:pt x="5646" y="4560"/>
                </a:lnTo>
                <a:lnTo>
                  <a:pt x="5743" y="4570"/>
                </a:lnTo>
                <a:lnTo>
                  <a:pt x="5850" y="4580"/>
                </a:lnTo>
                <a:lnTo>
                  <a:pt x="5986" y="4570"/>
                </a:lnTo>
                <a:lnTo>
                  <a:pt x="6141" y="4550"/>
                </a:lnTo>
                <a:lnTo>
                  <a:pt x="6287" y="4521"/>
                </a:lnTo>
                <a:lnTo>
                  <a:pt x="6451" y="4473"/>
                </a:lnTo>
                <a:lnTo>
                  <a:pt x="6616" y="4415"/>
                </a:lnTo>
                <a:lnTo>
                  <a:pt x="6791" y="4347"/>
                </a:lnTo>
                <a:lnTo>
                  <a:pt x="6975" y="4259"/>
                </a:lnTo>
                <a:close/>
                <a:moveTo>
                  <a:pt x="7150" y="2222"/>
                </a:moveTo>
                <a:lnTo>
                  <a:pt x="7150" y="1368"/>
                </a:lnTo>
                <a:lnTo>
                  <a:pt x="6975" y="1465"/>
                </a:lnTo>
                <a:lnTo>
                  <a:pt x="6791" y="1553"/>
                </a:lnTo>
                <a:lnTo>
                  <a:pt x="6616" y="1621"/>
                </a:lnTo>
                <a:lnTo>
                  <a:pt x="6442" y="1679"/>
                </a:lnTo>
                <a:lnTo>
                  <a:pt x="6267" y="1727"/>
                </a:lnTo>
                <a:lnTo>
                  <a:pt x="6112" y="1747"/>
                </a:lnTo>
                <a:lnTo>
                  <a:pt x="5947" y="1776"/>
                </a:lnTo>
                <a:lnTo>
                  <a:pt x="5792" y="1776"/>
                </a:lnTo>
                <a:lnTo>
                  <a:pt x="5695" y="1776"/>
                </a:lnTo>
                <a:lnTo>
                  <a:pt x="5607" y="1766"/>
                </a:lnTo>
                <a:lnTo>
                  <a:pt x="5520" y="1756"/>
                </a:lnTo>
                <a:lnTo>
                  <a:pt x="5443" y="1737"/>
                </a:lnTo>
                <a:lnTo>
                  <a:pt x="5443" y="2630"/>
                </a:lnTo>
                <a:lnTo>
                  <a:pt x="5520" y="2659"/>
                </a:lnTo>
                <a:lnTo>
                  <a:pt x="5617" y="2668"/>
                </a:lnTo>
                <a:lnTo>
                  <a:pt x="5704" y="2678"/>
                </a:lnTo>
                <a:lnTo>
                  <a:pt x="5801" y="2678"/>
                </a:lnTo>
                <a:lnTo>
                  <a:pt x="5889" y="2678"/>
                </a:lnTo>
                <a:lnTo>
                  <a:pt x="5986" y="2668"/>
                </a:lnTo>
                <a:lnTo>
                  <a:pt x="6102" y="2649"/>
                </a:lnTo>
                <a:lnTo>
                  <a:pt x="6199" y="2630"/>
                </a:lnTo>
                <a:lnTo>
                  <a:pt x="6316" y="2591"/>
                </a:lnTo>
                <a:lnTo>
                  <a:pt x="6422" y="2562"/>
                </a:lnTo>
                <a:lnTo>
                  <a:pt x="6655" y="2474"/>
                </a:lnTo>
                <a:lnTo>
                  <a:pt x="6898" y="2368"/>
                </a:lnTo>
                <a:close/>
                <a:moveTo>
                  <a:pt x="1155" y="583"/>
                </a:moveTo>
                <a:lnTo>
                  <a:pt x="1155" y="660"/>
                </a:lnTo>
                <a:lnTo>
                  <a:pt x="1135" y="728"/>
                </a:lnTo>
                <a:lnTo>
                  <a:pt x="1106" y="806"/>
                </a:lnTo>
                <a:lnTo>
                  <a:pt x="1077" y="874"/>
                </a:lnTo>
                <a:lnTo>
                  <a:pt x="1028" y="932"/>
                </a:lnTo>
                <a:lnTo>
                  <a:pt x="990" y="990"/>
                </a:lnTo>
                <a:lnTo>
                  <a:pt x="931" y="1048"/>
                </a:lnTo>
                <a:lnTo>
                  <a:pt x="863" y="1077"/>
                </a:lnTo>
                <a:lnTo>
                  <a:pt x="863" y="6830"/>
                </a:lnTo>
                <a:lnTo>
                  <a:pt x="854" y="6879"/>
                </a:lnTo>
                <a:lnTo>
                  <a:pt x="825" y="6927"/>
                </a:lnTo>
                <a:lnTo>
                  <a:pt x="786" y="6966"/>
                </a:lnTo>
                <a:lnTo>
                  <a:pt x="718" y="6976"/>
                </a:lnTo>
                <a:lnTo>
                  <a:pt x="437" y="6976"/>
                </a:lnTo>
                <a:lnTo>
                  <a:pt x="378" y="6966"/>
                </a:lnTo>
                <a:lnTo>
                  <a:pt x="349" y="6947"/>
                </a:lnTo>
                <a:lnTo>
                  <a:pt x="330" y="6927"/>
                </a:lnTo>
                <a:lnTo>
                  <a:pt x="311" y="6879"/>
                </a:lnTo>
                <a:lnTo>
                  <a:pt x="301" y="6830"/>
                </a:lnTo>
                <a:lnTo>
                  <a:pt x="301" y="1077"/>
                </a:lnTo>
                <a:lnTo>
                  <a:pt x="233" y="1048"/>
                </a:lnTo>
                <a:lnTo>
                  <a:pt x="175" y="990"/>
                </a:lnTo>
                <a:lnTo>
                  <a:pt x="136" y="932"/>
                </a:lnTo>
                <a:lnTo>
                  <a:pt x="87" y="874"/>
                </a:lnTo>
                <a:lnTo>
                  <a:pt x="49" y="806"/>
                </a:lnTo>
                <a:lnTo>
                  <a:pt x="19" y="728"/>
                </a:lnTo>
                <a:lnTo>
                  <a:pt x="10" y="660"/>
                </a:lnTo>
                <a:lnTo>
                  <a:pt x="0" y="583"/>
                </a:lnTo>
                <a:lnTo>
                  <a:pt x="10" y="466"/>
                </a:lnTo>
                <a:lnTo>
                  <a:pt x="49" y="359"/>
                </a:lnTo>
                <a:lnTo>
                  <a:pt x="107" y="262"/>
                </a:lnTo>
                <a:lnTo>
                  <a:pt x="175" y="175"/>
                </a:lnTo>
                <a:lnTo>
                  <a:pt x="262" y="97"/>
                </a:lnTo>
                <a:lnTo>
                  <a:pt x="359" y="49"/>
                </a:lnTo>
                <a:lnTo>
                  <a:pt x="466" y="10"/>
                </a:lnTo>
                <a:lnTo>
                  <a:pt x="582" y="0"/>
                </a:lnTo>
                <a:lnTo>
                  <a:pt x="689" y="10"/>
                </a:lnTo>
                <a:lnTo>
                  <a:pt x="805" y="49"/>
                </a:lnTo>
                <a:lnTo>
                  <a:pt x="893" y="97"/>
                </a:lnTo>
                <a:lnTo>
                  <a:pt x="990" y="175"/>
                </a:lnTo>
                <a:lnTo>
                  <a:pt x="1058" y="262"/>
                </a:lnTo>
                <a:lnTo>
                  <a:pt x="1116" y="359"/>
                </a:lnTo>
                <a:lnTo>
                  <a:pt x="1145" y="466"/>
                </a:lnTo>
                <a:close/>
                <a:moveTo>
                  <a:pt x="7732" y="874"/>
                </a:moveTo>
                <a:lnTo>
                  <a:pt x="7732" y="4337"/>
                </a:lnTo>
                <a:lnTo>
                  <a:pt x="7722" y="4415"/>
                </a:lnTo>
                <a:lnTo>
                  <a:pt x="7693" y="4492"/>
                </a:lnTo>
                <a:lnTo>
                  <a:pt x="7645" y="4550"/>
                </a:lnTo>
                <a:lnTo>
                  <a:pt x="7577" y="4589"/>
                </a:lnTo>
                <a:lnTo>
                  <a:pt x="7528" y="4618"/>
                </a:lnTo>
                <a:lnTo>
                  <a:pt x="7490" y="4638"/>
                </a:lnTo>
                <a:lnTo>
                  <a:pt x="7257" y="4754"/>
                </a:lnTo>
                <a:lnTo>
                  <a:pt x="7024" y="4871"/>
                </a:lnTo>
                <a:lnTo>
                  <a:pt x="6810" y="4958"/>
                </a:lnTo>
                <a:lnTo>
                  <a:pt x="6597" y="5035"/>
                </a:lnTo>
                <a:lnTo>
                  <a:pt x="6393" y="5084"/>
                </a:lnTo>
                <a:lnTo>
                  <a:pt x="6209" y="5133"/>
                </a:lnTo>
                <a:lnTo>
                  <a:pt x="6025" y="5152"/>
                </a:lnTo>
                <a:lnTo>
                  <a:pt x="5850" y="5162"/>
                </a:lnTo>
                <a:lnTo>
                  <a:pt x="5656" y="5152"/>
                </a:lnTo>
                <a:lnTo>
                  <a:pt x="5481" y="5123"/>
                </a:lnTo>
                <a:lnTo>
                  <a:pt x="5307" y="5065"/>
                </a:lnTo>
                <a:lnTo>
                  <a:pt x="5151" y="5006"/>
                </a:lnTo>
                <a:lnTo>
                  <a:pt x="5016" y="4938"/>
                </a:lnTo>
                <a:lnTo>
                  <a:pt x="4880" y="4871"/>
                </a:lnTo>
                <a:lnTo>
                  <a:pt x="4763" y="4812"/>
                </a:lnTo>
                <a:lnTo>
                  <a:pt x="4657" y="4754"/>
                </a:lnTo>
                <a:lnTo>
                  <a:pt x="4579" y="4715"/>
                </a:lnTo>
                <a:lnTo>
                  <a:pt x="4482" y="4696"/>
                </a:lnTo>
                <a:lnTo>
                  <a:pt x="4395" y="4657"/>
                </a:lnTo>
                <a:lnTo>
                  <a:pt x="4288" y="4618"/>
                </a:lnTo>
                <a:lnTo>
                  <a:pt x="4162" y="4589"/>
                </a:lnTo>
                <a:lnTo>
                  <a:pt x="4046" y="4560"/>
                </a:lnTo>
                <a:lnTo>
                  <a:pt x="3919" y="4550"/>
                </a:lnTo>
                <a:lnTo>
                  <a:pt x="3793" y="4531"/>
                </a:lnTo>
                <a:lnTo>
                  <a:pt x="3657" y="4531"/>
                </a:lnTo>
                <a:lnTo>
                  <a:pt x="3541" y="4531"/>
                </a:lnTo>
                <a:lnTo>
                  <a:pt x="3425" y="4541"/>
                </a:lnTo>
                <a:lnTo>
                  <a:pt x="3299" y="4550"/>
                </a:lnTo>
                <a:lnTo>
                  <a:pt x="3163" y="4570"/>
                </a:lnTo>
                <a:lnTo>
                  <a:pt x="3037" y="4599"/>
                </a:lnTo>
                <a:lnTo>
                  <a:pt x="2891" y="4638"/>
                </a:lnTo>
                <a:lnTo>
                  <a:pt x="2755" y="4686"/>
                </a:lnTo>
                <a:lnTo>
                  <a:pt x="2610" y="4725"/>
                </a:lnTo>
                <a:lnTo>
                  <a:pt x="2319" y="4832"/>
                </a:lnTo>
                <a:lnTo>
                  <a:pt x="2057" y="4938"/>
                </a:lnTo>
                <a:lnTo>
                  <a:pt x="1814" y="5055"/>
                </a:lnTo>
                <a:lnTo>
                  <a:pt x="1591" y="5191"/>
                </a:lnTo>
                <a:lnTo>
                  <a:pt x="1513" y="5220"/>
                </a:lnTo>
                <a:lnTo>
                  <a:pt x="1436" y="5230"/>
                </a:lnTo>
                <a:lnTo>
                  <a:pt x="1368" y="5220"/>
                </a:lnTo>
                <a:lnTo>
                  <a:pt x="1300" y="5200"/>
                </a:lnTo>
                <a:lnTo>
                  <a:pt x="1232" y="5142"/>
                </a:lnTo>
                <a:lnTo>
                  <a:pt x="1184" y="5084"/>
                </a:lnTo>
                <a:lnTo>
                  <a:pt x="1155" y="5016"/>
                </a:lnTo>
                <a:lnTo>
                  <a:pt x="1155" y="4938"/>
                </a:lnTo>
                <a:lnTo>
                  <a:pt x="1155" y="1572"/>
                </a:lnTo>
                <a:lnTo>
                  <a:pt x="1155" y="1504"/>
                </a:lnTo>
                <a:lnTo>
                  <a:pt x="1184" y="1427"/>
                </a:lnTo>
                <a:lnTo>
                  <a:pt x="1232" y="1378"/>
                </a:lnTo>
                <a:lnTo>
                  <a:pt x="1290" y="1320"/>
                </a:lnTo>
                <a:lnTo>
                  <a:pt x="1455" y="1223"/>
                </a:lnTo>
                <a:lnTo>
                  <a:pt x="1649" y="1126"/>
                </a:lnTo>
                <a:lnTo>
                  <a:pt x="1746" y="1077"/>
                </a:lnTo>
                <a:lnTo>
                  <a:pt x="1863" y="1029"/>
                </a:lnTo>
                <a:lnTo>
                  <a:pt x="1999" y="961"/>
                </a:lnTo>
                <a:lnTo>
                  <a:pt x="2154" y="893"/>
                </a:lnTo>
                <a:lnTo>
                  <a:pt x="2319" y="835"/>
                </a:lnTo>
                <a:lnTo>
                  <a:pt x="2484" y="767"/>
                </a:lnTo>
                <a:lnTo>
                  <a:pt x="2658" y="718"/>
                </a:lnTo>
                <a:lnTo>
                  <a:pt x="2833" y="670"/>
                </a:lnTo>
                <a:lnTo>
                  <a:pt x="3007" y="631"/>
                </a:lnTo>
                <a:lnTo>
                  <a:pt x="3182" y="602"/>
                </a:lnTo>
                <a:lnTo>
                  <a:pt x="3357" y="583"/>
                </a:lnTo>
                <a:lnTo>
                  <a:pt x="3522" y="583"/>
                </a:lnTo>
                <a:lnTo>
                  <a:pt x="3774" y="592"/>
                </a:lnTo>
                <a:lnTo>
                  <a:pt x="4007" y="621"/>
                </a:lnTo>
                <a:lnTo>
                  <a:pt x="4240" y="660"/>
                </a:lnTo>
                <a:lnTo>
                  <a:pt x="4463" y="728"/>
                </a:lnTo>
                <a:lnTo>
                  <a:pt x="4676" y="806"/>
                </a:lnTo>
                <a:lnTo>
                  <a:pt x="4909" y="893"/>
                </a:lnTo>
                <a:lnTo>
                  <a:pt x="5151" y="1000"/>
                </a:lnTo>
                <a:lnTo>
                  <a:pt x="5394" y="1116"/>
                </a:lnTo>
                <a:lnTo>
                  <a:pt x="5481" y="1155"/>
                </a:lnTo>
                <a:lnTo>
                  <a:pt x="5578" y="1184"/>
                </a:lnTo>
                <a:lnTo>
                  <a:pt x="5675" y="1194"/>
                </a:lnTo>
                <a:lnTo>
                  <a:pt x="5792" y="1203"/>
                </a:lnTo>
                <a:lnTo>
                  <a:pt x="5937" y="1194"/>
                </a:lnTo>
                <a:lnTo>
                  <a:pt x="6083" y="1165"/>
                </a:lnTo>
                <a:lnTo>
                  <a:pt x="6238" y="1126"/>
                </a:lnTo>
                <a:lnTo>
                  <a:pt x="6413" y="1068"/>
                </a:lnTo>
                <a:lnTo>
                  <a:pt x="6587" y="1000"/>
                </a:lnTo>
                <a:lnTo>
                  <a:pt x="6772" y="912"/>
                </a:lnTo>
                <a:lnTo>
                  <a:pt x="6975" y="815"/>
                </a:lnTo>
                <a:lnTo>
                  <a:pt x="7169" y="699"/>
                </a:lnTo>
                <a:lnTo>
                  <a:pt x="7218" y="670"/>
                </a:lnTo>
                <a:lnTo>
                  <a:pt x="7257" y="650"/>
                </a:lnTo>
                <a:lnTo>
                  <a:pt x="7296" y="631"/>
                </a:lnTo>
                <a:lnTo>
                  <a:pt x="7315" y="612"/>
                </a:lnTo>
                <a:lnTo>
                  <a:pt x="7383" y="583"/>
                </a:lnTo>
                <a:lnTo>
                  <a:pt x="7460" y="573"/>
                </a:lnTo>
                <a:lnTo>
                  <a:pt x="7519" y="592"/>
                </a:lnTo>
                <a:lnTo>
                  <a:pt x="7596" y="621"/>
                </a:lnTo>
                <a:lnTo>
                  <a:pt x="7645" y="680"/>
                </a:lnTo>
                <a:lnTo>
                  <a:pt x="7693" y="728"/>
                </a:lnTo>
                <a:lnTo>
                  <a:pt x="7722" y="7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7001e09063_1_76"/>
          <p:cNvSpPr txBox="1"/>
          <p:nvPr/>
        </p:nvSpPr>
        <p:spPr>
          <a:xfrm>
            <a:off x="3407512" y="7964863"/>
            <a:ext cx="497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1-2</a:t>
            </a:r>
            <a:endParaRPr sz="4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Minimal Viable Product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g27001e09063_1_76"/>
          <p:cNvSpPr txBox="1"/>
          <p:nvPr/>
        </p:nvSpPr>
        <p:spPr>
          <a:xfrm>
            <a:off x="9584989" y="7964850"/>
            <a:ext cx="4664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3-6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Iterations &amp; Refinements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g27001e09063_1_76"/>
          <p:cNvSpPr txBox="1"/>
          <p:nvPr/>
        </p:nvSpPr>
        <p:spPr>
          <a:xfrm>
            <a:off x="15594488" y="7964863"/>
            <a:ext cx="5382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7-8</a:t>
            </a:r>
            <a:endParaRPr sz="4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Checklist &amp; System Delivery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1" name="Google Shape;351;g27001e09063_1_76"/>
          <p:cNvCxnSpPr/>
          <p:nvPr/>
        </p:nvCxnSpPr>
        <p:spPr>
          <a:xfrm>
            <a:off x="4486650" y="3349938"/>
            <a:ext cx="148614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7001e09063_2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1981200"/>
            <a:ext cx="97536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7001e09063_2_122"/>
          <p:cNvSpPr txBox="1"/>
          <p:nvPr/>
        </p:nvSpPr>
        <p:spPr>
          <a:xfrm>
            <a:off x="8527200" y="1981200"/>
            <a:ext cx="73296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FixML GPT</a:t>
            </a:r>
            <a:endParaRPr b="1" sz="8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1d8d1efde_0_65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Credits</a:t>
            </a:r>
            <a:endParaRPr sz="9600"/>
          </a:p>
        </p:txBody>
      </p:sp>
      <p:sp>
        <p:nvSpPr>
          <p:cNvPr id="363" name="Google Shape;363;g2d1d8d1efde_0_65"/>
          <p:cNvSpPr txBox="1"/>
          <p:nvPr>
            <p:ph idx="1" type="body"/>
          </p:nvPr>
        </p:nvSpPr>
        <p:spPr>
          <a:xfrm>
            <a:off x="5935721" y="3555900"/>
            <a:ext cx="5078700" cy="8839200"/>
          </a:xfrm>
          <a:prstGeom prst="rect">
            <a:avLst/>
          </a:prstGeom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Partner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Mentor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Team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g2d1d8d1efde_0_65"/>
          <p:cNvSpPr txBox="1"/>
          <p:nvPr>
            <p:ph idx="1" type="body"/>
          </p:nvPr>
        </p:nvSpPr>
        <p:spPr>
          <a:xfrm>
            <a:off x="11039480" y="3555900"/>
            <a:ext cx="10580700" cy="8839200"/>
          </a:xfrm>
          <a:prstGeom prst="rect">
            <a:avLst/>
          </a:prstGeom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</a:t>
            </a:r>
            <a:r>
              <a:rPr lang="en-US">
                <a:solidFill>
                  <a:schemeClr val="lt1"/>
                </a:solidFill>
              </a:rPr>
              <a:t>Prof. Tiffany Timbers, UBC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Dr. Simon Goring, UW–Madison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</a:t>
            </a:r>
            <a:r>
              <a:rPr lang="en-US">
                <a:solidFill>
                  <a:schemeClr val="lt1"/>
                </a:solidFill>
              </a:rPr>
              <a:t>John Shiu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Orix Au Yeung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Tony Shum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Yingzi Jin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Font Awesome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OpenAI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g2d1d8d1efd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43025"/>
            <a:ext cx="7282524" cy="72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4"/>
          <p:cNvGrpSpPr/>
          <p:nvPr/>
        </p:nvGrpSpPr>
        <p:grpSpPr>
          <a:xfrm>
            <a:off x="776783" y="2422943"/>
            <a:ext cx="11296915" cy="9174899"/>
            <a:chOff x="852983" y="2270543"/>
            <a:chExt cx="11296915" cy="9174899"/>
          </a:xfrm>
        </p:grpSpPr>
        <p:pic>
          <p:nvPicPr>
            <p:cNvPr id="371" name="Google Shape;371;p4"/>
            <p:cNvPicPr preferRelativeResize="0"/>
            <p:nvPr/>
          </p:nvPicPr>
          <p:blipFill rotWithShape="1">
            <a:blip r:embed="rId4">
              <a:alphaModFix/>
            </a:blip>
            <a:srcRect b="0" l="79555" r="0" t="0"/>
            <a:stretch/>
          </p:blipFill>
          <p:spPr>
            <a:xfrm rot="-5400000">
              <a:off x="5167453" y="4469420"/>
              <a:ext cx="2661551" cy="11290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983" y="2270543"/>
              <a:ext cx="11296915" cy="7051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"/>
            <p:cNvSpPr txBox="1"/>
            <p:nvPr/>
          </p:nvSpPr>
          <p:spPr>
            <a:xfrm>
              <a:off x="1194225" y="9321650"/>
              <a:ext cx="106080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Prof. Tiffany Timbers</a:t>
              </a:r>
              <a:endParaRPr b="1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MDS Vancouver Co-Director &amp; Assistant Professor of Teaching</a:t>
              </a:r>
              <a:endParaRPr b="1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374" name="Google Shape;37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65200" y="1981200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001e09063_1_53"/>
          <p:cNvSpPr txBox="1"/>
          <p:nvPr>
            <p:ph idx="1" type="body"/>
          </p:nvPr>
        </p:nvSpPr>
        <p:spPr>
          <a:xfrm>
            <a:off x="4825650" y="1784400"/>
            <a:ext cx="15570900" cy="10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- Context-aware Recommendations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- Automated Function Specifications Generation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- Automated Tests Generation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000113583_0_0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/>
              <a:t>User Case 1: Capstone Team</a:t>
            </a:r>
            <a:endParaRPr sz="8200"/>
          </a:p>
        </p:txBody>
      </p:sp>
      <p:sp>
        <p:nvSpPr>
          <p:cNvPr id="385" name="Google Shape;385;g27000113583_0_0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14325" lvl="0" marL="457200" rtl="0" algn="l">
              <a:spcBef>
                <a:spcPts val="590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Scenario: A capstone team uses ML to predict patient risks for chronic diseases based on health records.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Challenge: They need to ensure the model is accurate and unbiased across diverse patient demographics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Use of our Product: 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Conduct a thorough evaluation of their ML system’s test coverage and identify gaps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Utilize tailored recommendations to create additional tests that check for bias and accuracy in predictions across different patient groups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Generate test cases that help refine the model to perform consistently well for all patient demographics.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000113583_0_5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/>
              <a:t>User Case 2: FinTech Startup</a:t>
            </a:r>
            <a:endParaRPr sz="8200"/>
          </a:p>
        </p:txBody>
      </p:sp>
      <p:sp>
        <p:nvSpPr>
          <p:cNvPr id="391" name="Google Shape;391;g27000113583_0_5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lnSpcReduction="10000"/>
          </a:bodyPr>
          <a:lstStyle/>
          <a:p>
            <a:pPr indent="-314325" lvl="0" marL="457200" rtl="0" algn="l">
              <a:spcBef>
                <a:spcPts val="590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Scenario: A FinTech startup develops an ML-driven algorithm for fraud detection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Challenge: They need to ensure their system accurately identifies fraudulent transactions without too many false positives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Use of our Product: 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Input their source code into our application for a comprehensive test evaluation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Receive tailored recommendations to cover potential edge cases and unusual transaction patterns</a:t>
            </a:r>
            <a:endParaRPr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Generate additional test cases that simulate fraudulent activities under varying conditions to improve the system’s accuracy and reliability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001e09063_2_55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g27001e09063_2_55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" name="Google Shape;77;g27001e09063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7001e09063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001e09063_2_73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g27001e09063_2_73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g27001e09063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7001e09063_2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7001e09063_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001e09063_2_64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g27001e09063_2_64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4" name="Google Shape;94;g27001e09063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7001e09063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7001e09063_2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7001e09063_2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8130">
            <a:off x="9795839" y="477116"/>
            <a:ext cx="10514048" cy="1275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001e09063_2_97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g27001e09063_2_97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4" name="Google Shape;104;g27001e09063_2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7001e09063_2_9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7001e09063_2_97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7001e09063_2_97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258130">
            <a:off x="9795839" y="477116"/>
            <a:ext cx="10514048" cy="1275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7001e09063_2_97"/>
          <p:cNvPicPr preferRelativeResize="0"/>
          <p:nvPr/>
        </p:nvPicPr>
        <p:blipFill rotWithShape="1">
          <a:blip r:embed="rId7">
            <a:alphaModFix/>
          </a:blip>
          <a:srcRect b="28901" l="0" r="0" t="0"/>
          <a:stretch/>
        </p:blipFill>
        <p:spPr>
          <a:xfrm>
            <a:off x="0" y="-73025"/>
            <a:ext cx="24384000" cy="979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1f4559d57_0_0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g2d1f4559d57_0_0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5" name="Google Shape;115;g2d1f4559d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d1f4559d57_0_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d1f4559d57_0_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d1f4559d57_0_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258130">
            <a:off x="9795839" y="477116"/>
            <a:ext cx="10514048" cy="1275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d1f4559d57_0_0"/>
          <p:cNvPicPr preferRelativeResize="0"/>
          <p:nvPr/>
        </p:nvPicPr>
        <p:blipFill rotWithShape="1">
          <a:blip r:embed="rId7">
            <a:alphaModFix/>
          </a:blip>
          <a:srcRect b="28901" l="0" r="0" t="0"/>
          <a:stretch/>
        </p:blipFill>
        <p:spPr>
          <a:xfrm>
            <a:off x="0" y="-73025"/>
            <a:ext cx="24384000" cy="979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d1d8d1efde_0_26"/>
          <p:cNvPicPr preferRelativeResize="0"/>
          <p:nvPr/>
        </p:nvPicPr>
        <p:blipFill rotWithShape="1">
          <a:blip r:embed="rId3">
            <a:alphaModFix/>
          </a:blip>
          <a:srcRect b="0" l="79555" r="0" t="0"/>
          <a:stretch/>
        </p:blipFill>
        <p:spPr>
          <a:xfrm rot="-5400000">
            <a:off x="4529312" y="4777479"/>
            <a:ext cx="2485622" cy="102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d1d8d1efd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92" y="2573784"/>
            <a:ext cx="10249691" cy="6585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d1d8d1efde_0_26"/>
          <p:cNvSpPr txBox="1"/>
          <p:nvPr/>
        </p:nvSpPr>
        <p:spPr>
          <a:xfrm>
            <a:off x="469387" y="9158825"/>
            <a:ext cx="106113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Tiffany Timbers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Vancouver Co-Director &amp; Assistant Professor of Teaching</a:t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g2d1d8d1efde_0_26"/>
          <p:cNvSpPr txBox="1"/>
          <p:nvPr/>
        </p:nvSpPr>
        <p:spPr>
          <a:xfrm>
            <a:off x="13151400" y="2573700"/>
            <a:ext cx="10169400" cy="856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Group Photo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8" name="Google Shape;128;g2d1d8d1efd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400" y="3340700"/>
            <a:ext cx="10169400" cy="7627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d1d8d1efde_0_26"/>
          <p:cNvSpPr txBox="1"/>
          <p:nvPr/>
        </p:nvSpPr>
        <p:spPr>
          <a:xfrm>
            <a:off x="13603335" y="431060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g2d1d8d1efde_0_26"/>
          <p:cNvSpPr txBox="1"/>
          <p:nvPr/>
        </p:nvSpPr>
        <p:spPr>
          <a:xfrm>
            <a:off x="16219535" y="451590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Tony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g2d1d8d1efde_0_26"/>
          <p:cNvSpPr txBox="1"/>
          <p:nvPr/>
        </p:nvSpPr>
        <p:spPr>
          <a:xfrm>
            <a:off x="19341635" y="4420650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Orix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g2d1d8d1efde_0_26"/>
          <p:cNvSpPr txBox="1"/>
          <p:nvPr/>
        </p:nvSpPr>
        <p:spPr>
          <a:xfrm>
            <a:off x="21108010" y="4681025"/>
            <a:ext cx="2006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Yingzi</a:t>
            </a:r>
            <a:endParaRPr sz="32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27001e09063_2_27"/>
          <p:cNvGrpSpPr/>
          <p:nvPr/>
        </p:nvGrpSpPr>
        <p:grpSpPr>
          <a:xfrm>
            <a:off x="7315200" y="1981200"/>
            <a:ext cx="9753600" cy="9753600"/>
            <a:chOff x="7315200" y="1981200"/>
            <a:chExt cx="9753600" cy="9753600"/>
          </a:xfrm>
        </p:grpSpPr>
        <p:pic>
          <p:nvPicPr>
            <p:cNvPr id="138" name="Google Shape;138;g27001e09063_2_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15200" y="1981200"/>
              <a:ext cx="9753600" cy="975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g27001e09063_2_27"/>
            <p:cNvSpPr txBox="1"/>
            <p:nvPr/>
          </p:nvSpPr>
          <p:spPr>
            <a:xfrm>
              <a:off x="8527200" y="1981200"/>
              <a:ext cx="73296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3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FixML GPT</a:t>
              </a:r>
              <a:endParaRPr b="1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